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56" r:id="rId5"/>
    <p:sldId id="288" r:id="rId6"/>
    <p:sldId id="269" r:id="rId7"/>
    <p:sldId id="314" r:id="rId8"/>
    <p:sldId id="316" r:id="rId9"/>
    <p:sldId id="315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289" r:id="rId18"/>
    <p:sldId id="324" r:id="rId19"/>
    <p:sldId id="325" r:id="rId20"/>
    <p:sldId id="326" r:id="rId21"/>
    <p:sldId id="327" r:id="rId22"/>
    <p:sldId id="328" r:id="rId23"/>
    <p:sldId id="330" r:id="rId24"/>
    <p:sldId id="331" r:id="rId25"/>
    <p:sldId id="332" r:id="rId26"/>
    <p:sldId id="333" r:id="rId27"/>
    <p:sldId id="350" r:id="rId28"/>
    <p:sldId id="334" r:id="rId29"/>
    <p:sldId id="336" r:id="rId30"/>
    <p:sldId id="337" r:id="rId31"/>
    <p:sldId id="338" r:id="rId32"/>
    <p:sldId id="339" r:id="rId33"/>
    <p:sldId id="335" r:id="rId34"/>
    <p:sldId id="341" r:id="rId35"/>
    <p:sldId id="340" r:id="rId36"/>
    <p:sldId id="342" r:id="rId37"/>
    <p:sldId id="343" r:id="rId38"/>
    <p:sldId id="345" r:id="rId39"/>
    <p:sldId id="347" r:id="rId40"/>
    <p:sldId id="348" r:id="rId41"/>
    <p:sldId id="344" r:id="rId42"/>
    <p:sldId id="346" r:id="rId43"/>
    <p:sldId id="349" r:id="rId44"/>
    <p:sldId id="351" r:id="rId45"/>
    <p:sldId id="352" r:id="rId46"/>
    <p:sldId id="353" r:id="rId4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E9E6DF"/>
    <a:srgbClr val="DADEE2"/>
    <a:srgbClr val="C2CAD5"/>
    <a:srgbClr val="EFEFEE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4DE74A-CA61-4FE8-886B-ABBF37D0A982}" v="531" dt="2024-05-08T14:16:22.3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ul Matsushita" userId="de7c31d34ed27a9c" providerId="LiveId" clId="{06B869E1-CA05-4BCE-93B2-E3B3FE484A76}"/>
    <pc:docChg chg="undo redo custSel addSld delSld modSld sldOrd">
      <pc:chgData name="Raul Matsushita" userId="de7c31d34ed27a9c" providerId="LiveId" clId="{06B869E1-CA05-4BCE-93B2-E3B3FE484A76}" dt="2024-03-15T21:03:59.942" v="4250" actId="20577"/>
      <pc:docMkLst>
        <pc:docMk/>
      </pc:docMkLst>
      <pc:sldChg chg="delSp new del mod">
        <pc:chgData name="Raul Matsushita" userId="de7c31d34ed27a9c" providerId="LiveId" clId="{06B869E1-CA05-4BCE-93B2-E3B3FE484A76}" dt="2024-03-15T14:45:54.078" v="11" actId="47"/>
        <pc:sldMkLst>
          <pc:docMk/>
          <pc:sldMk cId="1099499337" sldId="257"/>
        </pc:sldMkLst>
        <pc:spChg chg="del">
          <ac:chgData name="Raul Matsushita" userId="de7c31d34ed27a9c" providerId="LiveId" clId="{06B869E1-CA05-4BCE-93B2-E3B3FE484A76}" dt="2024-03-15T14:45:31.164" v="5" actId="478"/>
          <ac:spMkLst>
            <pc:docMk/>
            <pc:sldMk cId="1099499337" sldId="257"/>
            <ac:spMk id="2" creationId="{185815AC-0D4C-2683-BC99-9346828E31A7}"/>
          </ac:spMkLst>
        </pc:spChg>
        <pc:spChg chg="del">
          <ac:chgData name="Raul Matsushita" userId="de7c31d34ed27a9c" providerId="LiveId" clId="{06B869E1-CA05-4BCE-93B2-E3B3FE484A76}" dt="2024-03-15T14:45:39.684" v="8" actId="478"/>
          <ac:spMkLst>
            <pc:docMk/>
            <pc:sldMk cId="1099499337" sldId="257"/>
            <ac:spMk id="3" creationId="{634F429A-6F0F-A548-A0BD-B8D8635B497C}"/>
          </ac:spMkLst>
        </pc:spChg>
        <pc:spChg chg="del">
          <ac:chgData name="Raul Matsushita" userId="de7c31d34ed27a9c" providerId="LiveId" clId="{06B869E1-CA05-4BCE-93B2-E3B3FE484A76}" dt="2024-03-15T14:45:36.965" v="7" actId="478"/>
          <ac:spMkLst>
            <pc:docMk/>
            <pc:sldMk cId="1099499337" sldId="257"/>
            <ac:spMk id="4" creationId="{558483BF-8947-FB73-8DBC-29DFEB3510E4}"/>
          </ac:spMkLst>
        </pc:spChg>
        <pc:spChg chg="del">
          <ac:chgData name="Raul Matsushita" userId="de7c31d34ed27a9c" providerId="LiveId" clId="{06B869E1-CA05-4BCE-93B2-E3B3FE484A76}" dt="2024-03-15T14:45:41.925" v="9" actId="478"/>
          <ac:spMkLst>
            <pc:docMk/>
            <pc:sldMk cId="1099499337" sldId="257"/>
            <ac:spMk id="5" creationId="{863A3390-3448-BDF2-BFC0-78960FEF63DC}"/>
          </ac:spMkLst>
        </pc:spChg>
        <pc:spChg chg="del">
          <ac:chgData name="Raul Matsushita" userId="de7c31d34ed27a9c" providerId="LiveId" clId="{06B869E1-CA05-4BCE-93B2-E3B3FE484A76}" dt="2024-03-15T14:45:34.332" v="6" actId="478"/>
          <ac:spMkLst>
            <pc:docMk/>
            <pc:sldMk cId="1099499337" sldId="257"/>
            <ac:spMk id="6" creationId="{EADADEA8-A42E-4B61-5448-5972437E1684}"/>
          </ac:spMkLst>
        </pc:spChg>
      </pc:sldChg>
      <pc:sldChg chg="new del">
        <pc:chgData name="Raul Matsushita" userId="de7c31d34ed27a9c" providerId="LiveId" clId="{06B869E1-CA05-4BCE-93B2-E3B3FE484A76}" dt="2024-03-15T14:44:28.736" v="1" actId="2696"/>
        <pc:sldMkLst>
          <pc:docMk/>
          <pc:sldMk cId="3772660097" sldId="257"/>
        </pc:sldMkLst>
      </pc:sldChg>
      <pc:sldChg chg="new del">
        <pc:chgData name="Raul Matsushita" userId="de7c31d34ed27a9c" providerId="LiveId" clId="{06B869E1-CA05-4BCE-93B2-E3B3FE484A76}" dt="2024-03-15T14:44:56.424" v="3" actId="47"/>
        <pc:sldMkLst>
          <pc:docMk/>
          <pc:sldMk cId="4257376237" sldId="257"/>
        </pc:sldMkLst>
      </pc:sldChg>
      <pc:sldChg chg="modSp new mod setBg">
        <pc:chgData name="Raul Matsushita" userId="de7c31d34ed27a9c" providerId="LiveId" clId="{06B869E1-CA05-4BCE-93B2-E3B3FE484A76}" dt="2024-03-15T14:52:21.090" v="89" actId="113"/>
        <pc:sldMkLst>
          <pc:docMk/>
          <pc:sldMk cId="3268000341" sldId="258"/>
        </pc:sldMkLst>
        <pc:spChg chg="mod">
          <ac:chgData name="Raul Matsushita" userId="de7c31d34ed27a9c" providerId="LiveId" clId="{06B869E1-CA05-4BCE-93B2-E3B3FE484A76}" dt="2024-03-15T14:52:21.090" v="89" actId="113"/>
          <ac:spMkLst>
            <pc:docMk/>
            <pc:sldMk cId="3268000341" sldId="258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4:52:08.222" v="88" actId="123"/>
          <ac:spMkLst>
            <pc:docMk/>
            <pc:sldMk cId="3268000341" sldId="258"/>
            <ac:spMk id="3" creationId="{184701DA-832C-3CBF-3F10-C40EB705CF3F}"/>
          </ac:spMkLst>
        </pc:spChg>
        <pc:spChg chg="mod">
          <ac:chgData name="Raul Matsushita" userId="de7c31d34ed27a9c" providerId="LiveId" clId="{06B869E1-CA05-4BCE-93B2-E3B3FE484A76}" dt="2024-03-15T14:51:36.347" v="87" actId="20577"/>
          <ac:spMkLst>
            <pc:docMk/>
            <pc:sldMk cId="3268000341" sldId="258"/>
            <ac:spMk id="4" creationId="{DBEEF281-E605-6233-5DE2-66FDF43B540B}"/>
          </ac:spMkLst>
        </pc:spChg>
        <pc:spChg chg="mod">
          <ac:chgData name="Raul Matsushita" userId="de7c31d34ed27a9c" providerId="LiveId" clId="{06B869E1-CA05-4BCE-93B2-E3B3FE484A76}" dt="2024-03-15T14:51:30.777" v="83" actId="20577"/>
          <ac:spMkLst>
            <pc:docMk/>
            <pc:sldMk cId="3268000341" sldId="258"/>
            <ac:spMk id="5" creationId="{54D02159-DCCB-82D6-9C35-5DC1F075D3C2}"/>
          </ac:spMkLst>
        </pc:spChg>
      </pc:sldChg>
      <pc:sldChg chg="modSp add mod">
        <pc:chgData name="Raul Matsushita" userId="de7c31d34ed27a9c" providerId="LiveId" clId="{06B869E1-CA05-4BCE-93B2-E3B3FE484A76}" dt="2024-03-15T14:55:34.599" v="158" actId="20577"/>
        <pc:sldMkLst>
          <pc:docMk/>
          <pc:sldMk cId="3831168221" sldId="259"/>
        </pc:sldMkLst>
        <pc:spChg chg="mod">
          <ac:chgData name="Raul Matsushita" userId="de7c31d34ed27a9c" providerId="LiveId" clId="{06B869E1-CA05-4BCE-93B2-E3B3FE484A76}" dt="2024-03-15T14:52:54.919" v="111" actId="20577"/>
          <ac:spMkLst>
            <pc:docMk/>
            <pc:sldMk cId="3831168221" sldId="259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4:55:34.599" v="158" actId="20577"/>
          <ac:spMkLst>
            <pc:docMk/>
            <pc:sldMk cId="3831168221" sldId="259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1:20.856" v="306" actId="20577"/>
        <pc:sldMkLst>
          <pc:docMk/>
          <pc:sldMk cId="859586920" sldId="260"/>
        </pc:sldMkLst>
        <pc:spChg chg="mod">
          <ac:chgData name="Raul Matsushita" userId="de7c31d34ed27a9c" providerId="LiveId" clId="{06B869E1-CA05-4BCE-93B2-E3B3FE484A76}" dt="2024-03-15T14:57:52.527" v="183" actId="20577"/>
          <ac:spMkLst>
            <pc:docMk/>
            <pc:sldMk cId="859586920" sldId="260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1:20.856" v="306" actId="20577"/>
          <ac:spMkLst>
            <pc:docMk/>
            <pc:sldMk cId="859586920" sldId="260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8:13.723" v="396" actId="207"/>
        <pc:sldMkLst>
          <pc:docMk/>
          <pc:sldMk cId="3362269453" sldId="261"/>
        </pc:sldMkLst>
        <pc:spChg chg="mod">
          <ac:chgData name="Raul Matsushita" userId="de7c31d34ed27a9c" providerId="LiveId" clId="{06B869E1-CA05-4BCE-93B2-E3B3FE484A76}" dt="2024-03-15T15:05:11.569" v="366" actId="20577"/>
          <ac:spMkLst>
            <pc:docMk/>
            <pc:sldMk cId="3362269453" sldId="261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8:13.723" v="396" actId="207"/>
          <ac:spMkLst>
            <pc:docMk/>
            <pc:sldMk cId="3362269453" sldId="261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5:34.506" v="373" actId="20577"/>
        <pc:sldMkLst>
          <pc:docMk/>
          <pc:sldMk cId="2434198248" sldId="262"/>
        </pc:sldMkLst>
        <pc:spChg chg="mod">
          <ac:chgData name="Raul Matsushita" userId="de7c31d34ed27a9c" providerId="LiveId" clId="{06B869E1-CA05-4BCE-93B2-E3B3FE484A76}" dt="2024-03-15T15:05:26.800" v="370" actId="6549"/>
          <ac:spMkLst>
            <pc:docMk/>
            <pc:sldMk cId="2434198248" sldId="262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5:34.506" v="373" actId="20577"/>
          <ac:spMkLst>
            <pc:docMk/>
            <pc:sldMk cId="2434198248" sldId="262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14:32.773" v="526" actId="20577"/>
        <pc:sldMkLst>
          <pc:docMk/>
          <pc:sldMk cId="2210133518" sldId="263"/>
        </pc:sldMkLst>
        <pc:spChg chg="mod">
          <ac:chgData name="Raul Matsushita" userId="de7c31d34ed27a9c" providerId="LiveId" clId="{06B869E1-CA05-4BCE-93B2-E3B3FE484A76}" dt="2024-03-15T15:10:58.899" v="432" actId="20577"/>
          <ac:spMkLst>
            <pc:docMk/>
            <pc:sldMk cId="2210133518" sldId="263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14:32.773" v="526" actId="20577"/>
          <ac:spMkLst>
            <pc:docMk/>
            <pc:sldMk cId="2210133518" sldId="263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30:10.500" v="1237" actId="20577"/>
        <pc:sldMkLst>
          <pc:docMk/>
          <pc:sldMk cId="3460406704" sldId="264"/>
        </pc:sldMkLst>
        <pc:spChg chg="mod">
          <ac:chgData name="Raul Matsushita" userId="de7c31d34ed27a9c" providerId="LiveId" clId="{06B869E1-CA05-4BCE-93B2-E3B3FE484A76}" dt="2024-03-15T15:30:10.500" v="1237" actId="20577"/>
          <ac:spMkLst>
            <pc:docMk/>
            <pc:sldMk cId="3460406704" sldId="264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27:15.584" v="1094" actId="20577"/>
        <pc:sldMkLst>
          <pc:docMk/>
          <pc:sldMk cId="2856109081" sldId="265"/>
        </pc:sldMkLst>
        <pc:spChg chg="mod">
          <ac:chgData name="Raul Matsushita" userId="de7c31d34ed27a9c" providerId="LiveId" clId="{06B869E1-CA05-4BCE-93B2-E3B3FE484A76}" dt="2024-03-15T15:27:15.584" v="1094" actId="20577"/>
          <ac:spMkLst>
            <pc:docMk/>
            <pc:sldMk cId="2856109081" sldId="265"/>
            <ac:spMk id="3" creationId="{184701DA-832C-3CBF-3F10-C40EB705CF3F}"/>
          </ac:spMkLst>
        </pc:spChg>
      </pc:sldChg>
      <pc:sldChg chg="add">
        <pc:chgData name="Raul Matsushita" userId="de7c31d34ed27a9c" providerId="LiveId" clId="{06B869E1-CA05-4BCE-93B2-E3B3FE484A76}" dt="2024-03-15T15:29:01.145" v="1095" actId="2890"/>
        <pc:sldMkLst>
          <pc:docMk/>
          <pc:sldMk cId="2179000233" sldId="266"/>
        </pc:sldMkLst>
      </pc:sldChg>
      <pc:sldChg chg="modSp add mod">
        <pc:chgData name="Raul Matsushita" userId="de7c31d34ed27a9c" providerId="LiveId" clId="{06B869E1-CA05-4BCE-93B2-E3B3FE484A76}" dt="2024-03-15T15:38:49.892" v="1629" actId="27636"/>
        <pc:sldMkLst>
          <pc:docMk/>
          <pc:sldMk cId="1753894608" sldId="267"/>
        </pc:sldMkLst>
        <pc:spChg chg="mod">
          <ac:chgData name="Raul Matsushita" userId="de7c31d34ed27a9c" providerId="LiveId" clId="{06B869E1-CA05-4BCE-93B2-E3B3FE484A76}" dt="2024-03-15T15:38:49.892" v="1629" actId="27636"/>
          <ac:spMkLst>
            <pc:docMk/>
            <pc:sldMk cId="1753894608" sldId="267"/>
            <ac:spMk id="3" creationId="{184701DA-832C-3CBF-3F10-C40EB705CF3F}"/>
          </ac:spMkLst>
        </pc:spChg>
      </pc:sldChg>
      <pc:sldChg chg="addSp modSp add mod">
        <pc:chgData name="Raul Matsushita" userId="de7c31d34ed27a9c" providerId="LiveId" clId="{06B869E1-CA05-4BCE-93B2-E3B3FE484A76}" dt="2024-03-15T15:42:22.207" v="1772" actId="1076"/>
        <pc:sldMkLst>
          <pc:docMk/>
          <pc:sldMk cId="2862011183" sldId="268"/>
        </pc:sldMkLst>
        <pc:spChg chg="mod">
          <ac:chgData name="Raul Matsushita" userId="de7c31d34ed27a9c" providerId="LiveId" clId="{06B869E1-CA05-4BCE-93B2-E3B3FE484A76}" dt="2024-03-15T15:42:15.504" v="1771" actId="5793"/>
          <ac:spMkLst>
            <pc:docMk/>
            <pc:sldMk cId="2862011183" sldId="268"/>
            <ac:spMk id="3" creationId="{184701DA-832C-3CBF-3F10-C40EB705CF3F}"/>
          </ac:spMkLst>
        </pc:spChg>
        <pc:graphicFrameChg chg="add mod modGraphic">
          <ac:chgData name="Raul Matsushita" userId="de7c31d34ed27a9c" providerId="LiveId" clId="{06B869E1-CA05-4BCE-93B2-E3B3FE484A76}" dt="2024-03-15T15:42:22.207" v="1772" actId="1076"/>
          <ac:graphicFrameMkLst>
            <pc:docMk/>
            <pc:sldMk cId="2862011183" sldId="268"/>
            <ac:graphicFrameMk id="7" creationId="{5BB157A3-B423-0BBE-10DE-CCCCD4FB7CA0}"/>
          </ac:graphicFrameMkLst>
        </pc:graphicFrameChg>
      </pc:sldChg>
      <pc:sldChg chg="addSp delSp modSp add mod">
        <pc:chgData name="Raul Matsushita" userId="de7c31d34ed27a9c" providerId="LiveId" clId="{06B869E1-CA05-4BCE-93B2-E3B3FE484A76}" dt="2024-03-15T18:55:28.603" v="2000" actId="1076"/>
        <pc:sldMkLst>
          <pc:docMk/>
          <pc:sldMk cId="3012727841" sldId="269"/>
        </pc:sldMkLst>
        <pc:spChg chg="mod">
          <ac:chgData name="Raul Matsushita" userId="de7c31d34ed27a9c" providerId="LiveId" clId="{06B869E1-CA05-4BCE-93B2-E3B3FE484A76}" dt="2024-03-15T18:23:56.631" v="1774" actId="6549"/>
          <ac:spMkLst>
            <pc:docMk/>
            <pc:sldMk cId="3012727841" sldId="269"/>
            <ac:spMk id="3" creationId="{184701DA-832C-3CBF-3F10-C40EB705CF3F}"/>
          </ac:spMkLst>
        </pc:spChg>
        <pc:spChg chg="add mod">
          <ac:chgData name="Raul Matsushita" userId="de7c31d34ed27a9c" providerId="LiveId" clId="{06B869E1-CA05-4BCE-93B2-E3B3FE484A76}" dt="2024-03-15T18:55:28.603" v="2000" actId="1076"/>
          <ac:spMkLst>
            <pc:docMk/>
            <pc:sldMk cId="3012727841" sldId="269"/>
            <ac:spMk id="18" creationId="{537A4E45-BF02-0142-8633-DCEEB9CD6D8A}"/>
          </ac:spMkLst>
        </pc:spChg>
        <pc:graphicFrameChg chg="del mod">
          <ac:chgData name="Raul Matsushita" userId="de7c31d34ed27a9c" providerId="LiveId" clId="{06B869E1-CA05-4BCE-93B2-E3B3FE484A76}" dt="2024-03-15T18:24:00.677" v="1776" actId="478"/>
          <ac:graphicFrameMkLst>
            <pc:docMk/>
            <pc:sldMk cId="3012727841" sldId="269"/>
            <ac:graphicFrameMk id="7" creationId="{5BB157A3-B423-0BBE-10DE-CCCCD4FB7CA0}"/>
          </ac:graphicFrameMkLst>
        </pc:graphicFrameChg>
        <pc:picChg chg="add del mod">
          <ac:chgData name="Raul Matsushita" userId="de7c31d34ed27a9c" providerId="LiveId" clId="{06B869E1-CA05-4BCE-93B2-E3B3FE484A76}" dt="2024-03-15T18:24:45.179" v="1780" actId="478"/>
          <ac:picMkLst>
            <pc:docMk/>
            <pc:sldMk cId="3012727841" sldId="269"/>
            <ac:picMk id="9" creationId="{478868CD-858B-B29E-74C4-06938D23A9A4}"/>
          </ac:picMkLst>
        </pc:picChg>
        <pc:picChg chg="add del mod">
          <ac:chgData name="Raul Matsushita" userId="de7c31d34ed27a9c" providerId="LiveId" clId="{06B869E1-CA05-4BCE-93B2-E3B3FE484A76}" dt="2024-03-15T18:25:03.987" v="1785" actId="478"/>
          <ac:picMkLst>
            <pc:docMk/>
            <pc:sldMk cId="3012727841" sldId="269"/>
            <ac:picMk id="11" creationId="{844856B1-55FE-BA52-CD12-91F7836D578C}"/>
          </ac:picMkLst>
        </pc:picChg>
        <pc:picChg chg="add del">
          <ac:chgData name="Raul Matsushita" userId="de7c31d34ed27a9c" providerId="LiveId" clId="{06B869E1-CA05-4BCE-93B2-E3B3FE484A76}" dt="2024-03-15T18:25:16.673" v="1787" actId="478"/>
          <ac:picMkLst>
            <pc:docMk/>
            <pc:sldMk cId="3012727841" sldId="269"/>
            <ac:picMk id="13" creationId="{BAB08A38-164B-2BC7-F43A-35451DD9F265}"/>
          </ac:picMkLst>
        </pc:picChg>
        <pc:picChg chg="add del">
          <ac:chgData name="Raul Matsushita" userId="de7c31d34ed27a9c" providerId="LiveId" clId="{06B869E1-CA05-4BCE-93B2-E3B3FE484A76}" dt="2024-03-15T18:46:55.204" v="1789" actId="478"/>
          <ac:picMkLst>
            <pc:docMk/>
            <pc:sldMk cId="3012727841" sldId="269"/>
            <ac:picMk id="15" creationId="{29F3EB45-1732-334D-0CB8-26E9F344DFCB}"/>
          </ac:picMkLst>
        </pc:picChg>
        <pc:picChg chg="add mod">
          <ac:chgData name="Raul Matsushita" userId="de7c31d34ed27a9c" providerId="LiveId" clId="{06B869E1-CA05-4BCE-93B2-E3B3FE484A76}" dt="2024-03-15T18:47:38.549" v="1793" actId="1076"/>
          <ac:picMkLst>
            <pc:docMk/>
            <pc:sldMk cId="3012727841" sldId="269"/>
            <ac:picMk id="17" creationId="{6990CB7A-6D89-7148-C647-00F6E0FA52CB}"/>
          </ac:picMkLst>
        </pc:picChg>
      </pc:sldChg>
      <pc:sldChg chg="addSp modSp add mod">
        <pc:chgData name="Raul Matsushita" userId="de7c31d34ed27a9c" providerId="LiveId" clId="{06B869E1-CA05-4BCE-93B2-E3B3FE484A76}" dt="2024-03-15T18:50:07.204" v="1896" actId="20577"/>
        <pc:sldMkLst>
          <pc:docMk/>
          <pc:sldMk cId="1209635691" sldId="270"/>
        </pc:sldMkLst>
        <pc:spChg chg="add mod">
          <ac:chgData name="Raul Matsushita" userId="de7c31d34ed27a9c" providerId="LiveId" clId="{06B869E1-CA05-4BCE-93B2-E3B3FE484A76}" dt="2024-03-15T18:50:07.204" v="1896" actId="20577"/>
          <ac:spMkLst>
            <pc:docMk/>
            <pc:sldMk cId="1209635691" sldId="270"/>
            <ac:spMk id="7" creationId="{8461ABA4-74E6-93B5-C0CC-22847757AD70}"/>
          </ac:spMkLst>
        </pc:spChg>
      </pc:sldChg>
      <pc:sldChg chg="modSp add mod">
        <pc:chgData name="Raul Matsushita" userId="de7c31d34ed27a9c" providerId="LiveId" clId="{06B869E1-CA05-4BCE-93B2-E3B3FE484A76}" dt="2024-03-15T18:52:31.938" v="1940" actId="20577"/>
        <pc:sldMkLst>
          <pc:docMk/>
          <pc:sldMk cId="3182307395" sldId="271"/>
        </pc:sldMkLst>
        <pc:spChg chg="mod">
          <ac:chgData name="Raul Matsushita" userId="de7c31d34ed27a9c" providerId="LiveId" clId="{06B869E1-CA05-4BCE-93B2-E3B3FE484A76}" dt="2024-03-15T18:52:31.938" v="1940" actId="20577"/>
          <ac:spMkLst>
            <pc:docMk/>
            <pc:sldMk cId="3182307395" sldId="271"/>
            <ac:spMk id="7" creationId="{8461ABA4-74E6-93B5-C0CC-22847757AD70}"/>
          </ac:spMkLst>
        </pc:spChg>
      </pc:sldChg>
      <pc:sldChg chg="add">
        <pc:chgData name="Raul Matsushita" userId="de7c31d34ed27a9c" providerId="LiveId" clId="{06B869E1-CA05-4BCE-93B2-E3B3FE484A76}" dt="2024-03-15T18:53:41.265" v="1941" actId="2890"/>
        <pc:sldMkLst>
          <pc:docMk/>
          <pc:sldMk cId="1054018855" sldId="272"/>
        </pc:sldMkLst>
      </pc:sldChg>
      <pc:sldChg chg="addSp modSp add mod">
        <pc:chgData name="Raul Matsushita" userId="de7c31d34ed27a9c" providerId="LiveId" clId="{06B869E1-CA05-4BCE-93B2-E3B3FE484A76}" dt="2024-03-15T18:57:49.661" v="2011" actId="1076"/>
        <pc:sldMkLst>
          <pc:docMk/>
          <pc:sldMk cId="3907007552" sldId="273"/>
        </pc:sldMkLst>
        <pc:spChg chg="mod">
          <ac:chgData name="Raul Matsushita" userId="de7c31d34ed27a9c" providerId="LiveId" clId="{06B869E1-CA05-4BCE-93B2-E3B3FE484A76}" dt="2024-03-15T18:56:50.561" v="2008" actId="20577"/>
          <ac:spMkLst>
            <pc:docMk/>
            <pc:sldMk cId="3907007552" sldId="273"/>
            <ac:spMk id="7" creationId="{8461ABA4-74E6-93B5-C0CC-22847757AD70}"/>
          </ac:spMkLst>
        </pc:spChg>
        <pc:picChg chg="add mod">
          <ac:chgData name="Raul Matsushita" userId="de7c31d34ed27a9c" providerId="LiveId" clId="{06B869E1-CA05-4BCE-93B2-E3B3FE484A76}" dt="2024-03-15T18:57:49.661" v="2011" actId="1076"/>
          <ac:picMkLst>
            <pc:docMk/>
            <pc:sldMk cId="3907007552" sldId="273"/>
            <ac:picMk id="9" creationId="{49F7A4F7-C809-B7B9-6271-9CD903CA21FD}"/>
          </ac:picMkLst>
        </pc:picChg>
      </pc:sldChg>
      <pc:sldChg chg="add">
        <pc:chgData name="Raul Matsushita" userId="de7c31d34ed27a9c" providerId="LiveId" clId="{06B869E1-CA05-4BCE-93B2-E3B3FE484A76}" dt="2024-03-15T18:58:48.814" v="2012" actId="2890"/>
        <pc:sldMkLst>
          <pc:docMk/>
          <pc:sldMk cId="114301346" sldId="274"/>
        </pc:sldMkLst>
      </pc:sldChg>
      <pc:sldChg chg="modSp add mod">
        <pc:chgData name="Raul Matsushita" userId="de7c31d34ed27a9c" providerId="LiveId" clId="{06B869E1-CA05-4BCE-93B2-E3B3FE484A76}" dt="2024-03-15T19:05:07.764" v="2373" actId="20577"/>
        <pc:sldMkLst>
          <pc:docMk/>
          <pc:sldMk cId="1684062146" sldId="275"/>
        </pc:sldMkLst>
        <pc:spChg chg="mod">
          <ac:chgData name="Raul Matsushita" userId="de7c31d34ed27a9c" providerId="LiveId" clId="{06B869E1-CA05-4BCE-93B2-E3B3FE484A76}" dt="2024-03-15T19:05:07.764" v="2373" actId="20577"/>
          <ac:spMkLst>
            <pc:docMk/>
            <pc:sldMk cId="1684062146" sldId="275"/>
            <ac:spMk id="3" creationId="{184701DA-832C-3CBF-3F10-C40EB705CF3F}"/>
          </ac:spMkLst>
        </pc:spChg>
      </pc:sldChg>
      <pc:sldChg chg="addSp delSp modSp add mod">
        <pc:chgData name="Raul Matsushita" userId="de7c31d34ed27a9c" providerId="LiveId" clId="{06B869E1-CA05-4BCE-93B2-E3B3FE484A76}" dt="2024-03-15T19:32:32.581" v="2682" actId="1076"/>
        <pc:sldMkLst>
          <pc:docMk/>
          <pc:sldMk cId="529321132" sldId="276"/>
        </pc:sldMkLst>
        <pc:spChg chg="mod">
          <ac:chgData name="Raul Matsushita" userId="de7c31d34ed27a9c" providerId="LiveId" clId="{06B869E1-CA05-4BCE-93B2-E3B3FE484A76}" dt="2024-03-15T19:15:29.955" v="2387" actId="20577"/>
          <ac:spMkLst>
            <pc:docMk/>
            <pc:sldMk cId="529321132" sldId="276"/>
            <ac:spMk id="7" creationId="{8461ABA4-74E6-93B5-C0CC-22847757AD70}"/>
          </ac:spMkLst>
        </pc:spChg>
        <pc:spChg chg="add mod">
          <ac:chgData name="Raul Matsushita" userId="de7c31d34ed27a9c" providerId="LiveId" clId="{06B869E1-CA05-4BCE-93B2-E3B3FE484A76}" dt="2024-03-15T19:32:27.258" v="2681" actId="14100"/>
          <ac:spMkLst>
            <pc:docMk/>
            <pc:sldMk cId="529321132" sldId="276"/>
            <ac:spMk id="8" creationId="{EABC568C-E9EB-9162-EFB5-E59571226001}"/>
          </ac:spMkLst>
        </pc:spChg>
        <pc:spChg chg="add mod">
          <ac:chgData name="Raul Matsushita" userId="de7c31d34ed27a9c" providerId="LiveId" clId="{06B869E1-CA05-4BCE-93B2-E3B3FE484A76}" dt="2024-03-15T19:19:24.644" v="2456" actId="14100"/>
          <ac:spMkLst>
            <pc:docMk/>
            <pc:sldMk cId="529321132" sldId="276"/>
            <ac:spMk id="10" creationId="{6546CA38-A824-3A35-5063-C518D6388053}"/>
          </ac:spMkLst>
        </pc:spChg>
        <pc:spChg chg="add mod">
          <ac:chgData name="Raul Matsushita" userId="de7c31d34ed27a9c" providerId="LiveId" clId="{06B869E1-CA05-4BCE-93B2-E3B3FE484A76}" dt="2024-03-15T19:20:41.832" v="2478" actId="313"/>
          <ac:spMkLst>
            <pc:docMk/>
            <pc:sldMk cId="529321132" sldId="276"/>
            <ac:spMk id="11" creationId="{B655FF20-7DE5-A030-49E4-F23AA73FC4FA}"/>
          </ac:spMkLst>
        </pc:spChg>
        <pc:spChg chg="add mod">
          <ac:chgData name="Raul Matsushita" userId="de7c31d34ed27a9c" providerId="LiveId" clId="{06B869E1-CA05-4BCE-93B2-E3B3FE484A76}" dt="2024-03-15T19:21:46.281" v="2483" actId="1076"/>
          <ac:spMkLst>
            <pc:docMk/>
            <pc:sldMk cId="529321132" sldId="276"/>
            <ac:spMk id="14" creationId="{4AD4A315-74E6-BD0F-13B3-BBD4E92DB7C3}"/>
          </ac:spMkLst>
        </pc:spChg>
        <pc:spChg chg="add mod">
          <ac:chgData name="Raul Matsushita" userId="de7c31d34ed27a9c" providerId="LiveId" clId="{06B869E1-CA05-4BCE-93B2-E3B3FE484A76}" dt="2024-03-15T19:22:17.339" v="2492" actId="1036"/>
          <ac:spMkLst>
            <pc:docMk/>
            <pc:sldMk cId="529321132" sldId="276"/>
            <ac:spMk id="16" creationId="{AA6BB161-F557-5BE2-8310-7D0912EDEC0A}"/>
          </ac:spMkLst>
        </pc:spChg>
        <pc:spChg chg="add mod">
          <ac:chgData name="Raul Matsushita" userId="de7c31d34ed27a9c" providerId="LiveId" clId="{06B869E1-CA05-4BCE-93B2-E3B3FE484A76}" dt="2024-03-15T19:32:32.581" v="2682" actId="1076"/>
          <ac:spMkLst>
            <pc:docMk/>
            <pc:sldMk cId="529321132" sldId="276"/>
            <ac:spMk id="18" creationId="{636D9D14-1466-8026-8FB0-E9521C0EAF1B}"/>
          </ac:spMkLst>
        </pc:spChg>
        <pc:picChg chg="del">
          <ac:chgData name="Raul Matsushita" userId="de7c31d34ed27a9c" providerId="LiveId" clId="{06B869E1-CA05-4BCE-93B2-E3B3FE484A76}" dt="2024-03-15T19:15:08.012" v="2375" actId="478"/>
          <ac:picMkLst>
            <pc:docMk/>
            <pc:sldMk cId="529321132" sldId="276"/>
            <ac:picMk id="9" creationId="{49F7A4F7-C809-B7B9-6271-9CD903CA21FD}"/>
          </ac:picMkLst>
        </pc:picChg>
        <pc:picChg chg="del">
          <ac:chgData name="Raul Matsushita" userId="de7c31d34ed27a9c" providerId="LiveId" clId="{06B869E1-CA05-4BCE-93B2-E3B3FE484A76}" dt="2024-03-15T19:15:13.810" v="2376" actId="478"/>
          <ac:picMkLst>
            <pc:docMk/>
            <pc:sldMk cId="529321132" sldId="276"/>
            <ac:picMk id="17" creationId="{6990CB7A-6D89-7148-C647-00F6E0FA52CB}"/>
          </ac:picMkLst>
        </pc:picChg>
        <pc:cxnChg chg="add del mod">
          <ac:chgData name="Raul Matsushita" userId="de7c31d34ed27a9c" providerId="LiveId" clId="{06B869E1-CA05-4BCE-93B2-E3B3FE484A76}" dt="2024-03-15T19:21:25.329" v="2481" actId="478"/>
          <ac:cxnSpMkLst>
            <pc:docMk/>
            <pc:sldMk cId="529321132" sldId="276"/>
            <ac:cxnSpMk id="13" creationId="{102A48FD-9631-79AA-2A82-DDBED55E0C8D}"/>
          </ac:cxnSpMkLst>
        </pc:cxnChg>
      </pc:sldChg>
      <pc:sldChg chg="modSp add mod">
        <pc:chgData name="Raul Matsushita" userId="de7c31d34ed27a9c" providerId="LiveId" clId="{06B869E1-CA05-4BCE-93B2-E3B3FE484A76}" dt="2024-03-15T20:02:12.577" v="2761" actId="207"/>
        <pc:sldMkLst>
          <pc:docMk/>
          <pc:sldMk cId="2908103238" sldId="277"/>
        </pc:sldMkLst>
        <pc:spChg chg="mod">
          <ac:chgData name="Raul Matsushita" userId="de7c31d34ed27a9c" providerId="LiveId" clId="{06B869E1-CA05-4BCE-93B2-E3B3FE484A76}" dt="2024-03-15T20:02:12.577" v="2761" actId="207"/>
          <ac:spMkLst>
            <pc:docMk/>
            <pc:sldMk cId="2908103238" sldId="277"/>
            <ac:spMk id="7" creationId="{8461ABA4-74E6-93B5-C0CC-22847757AD70}"/>
          </ac:spMkLst>
        </pc:spChg>
      </pc:sldChg>
      <pc:sldChg chg="addSp delSp modSp add mod">
        <pc:chgData name="Raul Matsushita" userId="de7c31d34ed27a9c" providerId="LiveId" clId="{06B869E1-CA05-4BCE-93B2-E3B3FE484A76}" dt="2024-03-15T20:06:06.822" v="2977" actId="20577"/>
        <pc:sldMkLst>
          <pc:docMk/>
          <pc:sldMk cId="2245096904" sldId="278"/>
        </pc:sldMkLst>
        <pc:spChg chg="add mod">
          <ac:chgData name="Raul Matsushita" userId="de7c31d34ed27a9c" providerId="LiveId" clId="{06B869E1-CA05-4BCE-93B2-E3B3FE484A76}" dt="2024-03-15T20:06:06.822" v="2977" actId="20577"/>
          <ac:spMkLst>
            <pc:docMk/>
            <pc:sldMk cId="2245096904" sldId="278"/>
            <ac:spMk id="9" creationId="{3D0E62CD-D18A-DFB1-F156-199074277F6A}"/>
          </ac:spMkLst>
        </pc:spChg>
        <pc:spChg chg="del mod">
          <ac:chgData name="Raul Matsushita" userId="de7c31d34ed27a9c" providerId="LiveId" clId="{06B869E1-CA05-4BCE-93B2-E3B3FE484A76}" dt="2024-03-15T20:03:33.021" v="2764" actId="478"/>
          <ac:spMkLst>
            <pc:docMk/>
            <pc:sldMk cId="2245096904" sldId="278"/>
            <ac:spMk id="18" creationId="{636D9D14-1466-8026-8FB0-E9521C0EAF1B}"/>
          </ac:spMkLst>
        </pc:spChg>
      </pc:sldChg>
      <pc:sldChg chg="addSp modSp add mod">
        <pc:chgData name="Raul Matsushita" userId="de7c31d34ed27a9c" providerId="LiveId" clId="{06B869E1-CA05-4BCE-93B2-E3B3FE484A76}" dt="2024-03-15T20:08:39.747" v="3105" actId="313"/>
        <pc:sldMkLst>
          <pc:docMk/>
          <pc:sldMk cId="4146910257" sldId="279"/>
        </pc:sldMkLst>
        <pc:spChg chg="mod">
          <ac:chgData name="Raul Matsushita" userId="de7c31d34ed27a9c" providerId="LiveId" clId="{06B869E1-CA05-4BCE-93B2-E3B3FE484A76}" dt="2024-03-15T20:07:57.353" v="3076" actId="20577"/>
          <ac:spMkLst>
            <pc:docMk/>
            <pc:sldMk cId="4146910257" sldId="279"/>
            <ac:spMk id="9" creationId="{3D0E62CD-D18A-DFB1-F156-199074277F6A}"/>
          </ac:spMkLst>
        </pc:spChg>
        <pc:spChg chg="add mod">
          <ac:chgData name="Raul Matsushita" userId="de7c31d34ed27a9c" providerId="LiveId" clId="{06B869E1-CA05-4BCE-93B2-E3B3FE484A76}" dt="2024-03-15T20:08:39.747" v="3105" actId="313"/>
          <ac:spMkLst>
            <pc:docMk/>
            <pc:sldMk cId="4146910257" sldId="279"/>
            <ac:spMk id="12" creationId="{AAEF6BFA-33E0-D9BB-DD21-50D8EA3295E2}"/>
          </ac:spMkLst>
        </pc:spChg>
      </pc:sldChg>
      <pc:sldChg chg="delSp modSp add mod">
        <pc:chgData name="Raul Matsushita" userId="de7c31d34ed27a9c" providerId="LiveId" clId="{06B869E1-CA05-4BCE-93B2-E3B3FE484A76}" dt="2024-03-15T20:18:12.725" v="3678" actId="20577"/>
        <pc:sldMkLst>
          <pc:docMk/>
          <pc:sldMk cId="2625089859" sldId="280"/>
        </pc:sldMkLst>
        <pc:spChg chg="mod">
          <ac:chgData name="Raul Matsushita" userId="de7c31d34ed27a9c" providerId="LiveId" clId="{06B869E1-CA05-4BCE-93B2-E3B3FE484A76}" dt="2024-03-15T20:18:12.725" v="3678" actId="20577"/>
          <ac:spMkLst>
            <pc:docMk/>
            <pc:sldMk cId="2625089859" sldId="280"/>
            <ac:spMk id="9" creationId="{3D0E62CD-D18A-DFB1-F156-199074277F6A}"/>
          </ac:spMkLst>
        </pc:spChg>
        <pc:spChg chg="del">
          <ac:chgData name="Raul Matsushita" userId="de7c31d34ed27a9c" providerId="LiveId" clId="{06B869E1-CA05-4BCE-93B2-E3B3FE484A76}" dt="2024-03-15T20:09:27.087" v="3120" actId="478"/>
          <ac:spMkLst>
            <pc:docMk/>
            <pc:sldMk cId="2625089859" sldId="280"/>
            <ac:spMk id="10" creationId="{6546CA38-A824-3A35-5063-C518D6388053}"/>
          </ac:spMkLst>
        </pc:spChg>
        <pc:spChg chg="del mod">
          <ac:chgData name="Raul Matsushita" userId="de7c31d34ed27a9c" providerId="LiveId" clId="{06B869E1-CA05-4BCE-93B2-E3B3FE484A76}" dt="2024-03-15T20:09:30.184" v="3122" actId="478"/>
          <ac:spMkLst>
            <pc:docMk/>
            <pc:sldMk cId="2625089859" sldId="280"/>
            <ac:spMk id="11" creationId="{B655FF20-7DE5-A030-49E4-F23AA73FC4FA}"/>
          </ac:spMkLst>
        </pc:spChg>
        <pc:spChg chg="del">
          <ac:chgData name="Raul Matsushita" userId="de7c31d34ed27a9c" providerId="LiveId" clId="{06B869E1-CA05-4BCE-93B2-E3B3FE484A76}" dt="2024-03-15T20:09:26.423" v="3119" actId="478"/>
          <ac:spMkLst>
            <pc:docMk/>
            <pc:sldMk cId="2625089859" sldId="280"/>
            <ac:spMk id="12" creationId="{AAEF6BFA-33E0-D9BB-DD21-50D8EA3295E2}"/>
          </ac:spMkLst>
        </pc:spChg>
        <pc:spChg chg="del">
          <ac:chgData name="Raul Matsushita" userId="de7c31d34ed27a9c" providerId="LiveId" clId="{06B869E1-CA05-4BCE-93B2-E3B3FE484A76}" dt="2024-03-15T20:09:32.342" v="3123" actId="478"/>
          <ac:spMkLst>
            <pc:docMk/>
            <pc:sldMk cId="2625089859" sldId="280"/>
            <ac:spMk id="14" creationId="{4AD4A315-74E6-BD0F-13B3-BBD4E92DB7C3}"/>
          </ac:spMkLst>
        </pc:spChg>
        <pc:spChg chg="del mod">
          <ac:chgData name="Raul Matsushita" userId="de7c31d34ed27a9c" providerId="LiveId" clId="{06B869E1-CA05-4BCE-93B2-E3B3FE484A76}" dt="2024-03-15T20:11:45.485" v="3242" actId="478"/>
          <ac:spMkLst>
            <pc:docMk/>
            <pc:sldMk cId="2625089859" sldId="280"/>
            <ac:spMk id="16" creationId="{AA6BB161-F557-5BE2-8310-7D0912EDEC0A}"/>
          </ac:spMkLst>
        </pc:spChg>
      </pc:sldChg>
      <pc:sldChg chg="modSp add mod">
        <pc:chgData name="Raul Matsushita" userId="de7c31d34ed27a9c" providerId="LiveId" clId="{06B869E1-CA05-4BCE-93B2-E3B3FE484A76}" dt="2024-03-15T20:39:28.584" v="3820" actId="20577"/>
        <pc:sldMkLst>
          <pc:docMk/>
          <pc:sldMk cId="2602092427" sldId="281"/>
        </pc:sldMkLst>
        <pc:spChg chg="mod">
          <ac:chgData name="Raul Matsushita" userId="de7c31d34ed27a9c" providerId="LiveId" clId="{06B869E1-CA05-4BCE-93B2-E3B3FE484A76}" dt="2024-03-15T20:39:28.584" v="3820" actId="20577"/>
          <ac:spMkLst>
            <pc:docMk/>
            <pc:sldMk cId="2602092427" sldId="281"/>
            <ac:spMk id="9" creationId="{3D0E62CD-D18A-DFB1-F156-199074277F6A}"/>
          </ac:spMkLst>
        </pc:spChg>
      </pc:sldChg>
      <pc:sldChg chg="addSp delSp modSp add mod ord">
        <pc:chgData name="Raul Matsushita" userId="de7c31d34ed27a9c" providerId="LiveId" clId="{06B869E1-CA05-4BCE-93B2-E3B3FE484A76}" dt="2024-03-15T20:45:34.139" v="3822" actId="14826"/>
        <pc:sldMkLst>
          <pc:docMk/>
          <pc:sldMk cId="3071915177" sldId="282"/>
        </pc:sldMkLst>
        <pc:spChg chg="add del">
          <ac:chgData name="Raul Matsushita" userId="de7c31d34ed27a9c" providerId="LiveId" clId="{06B869E1-CA05-4BCE-93B2-E3B3FE484A76}" dt="2024-03-15T20:27:48.587" v="3765" actId="478"/>
          <ac:spMkLst>
            <pc:docMk/>
            <pc:sldMk cId="3071915177" sldId="282"/>
            <ac:spMk id="18" creationId="{537A4E45-BF02-0142-8633-DCEEB9CD6D8A}"/>
          </ac:spMkLst>
        </pc:spChg>
        <pc:picChg chg="add del mod">
          <ac:chgData name="Raul Matsushita" userId="de7c31d34ed27a9c" providerId="LiveId" clId="{06B869E1-CA05-4BCE-93B2-E3B3FE484A76}" dt="2024-03-15T20:45:34.139" v="3822" actId="14826"/>
          <ac:picMkLst>
            <pc:docMk/>
            <pc:sldMk cId="3071915177" sldId="282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06B869E1-CA05-4BCE-93B2-E3B3FE484A76}" dt="2024-03-15T20:31:18.941" v="3767" actId="14826"/>
        <pc:sldMkLst>
          <pc:docMk/>
          <pc:sldMk cId="230256739" sldId="283"/>
        </pc:sldMkLst>
        <pc:picChg chg="mod">
          <ac:chgData name="Raul Matsushita" userId="de7c31d34ed27a9c" providerId="LiveId" clId="{06B869E1-CA05-4BCE-93B2-E3B3FE484A76}" dt="2024-03-15T20:31:18.941" v="3767" actId="14826"/>
          <ac:picMkLst>
            <pc:docMk/>
            <pc:sldMk cId="230256739" sldId="283"/>
            <ac:picMk id="17" creationId="{6990CB7A-6D89-7148-C647-00F6E0FA52CB}"/>
          </ac:picMkLst>
        </pc:picChg>
      </pc:sldChg>
      <pc:sldChg chg="delSp modSp add del mod">
        <pc:chgData name="Raul Matsushita" userId="de7c31d34ed27a9c" providerId="LiveId" clId="{06B869E1-CA05-4BCE-93B2-E3B3FE484A76}" dt="2024-03-15T20:45:39.040" v="3823" actId="47"/>
        <pc:sldMkLst>
          <pc:docMk/>
          <pc:sldMk cId="2359946310" sldId="284"/>
        </pc:sldMkLst>
        <pc:spChg chg="del">
          <ac:chgData name="Raul Matsushita" userId="de7c31d34ed27a9c" providerId="LiveId" clId="{06B869E1-CA05-4BCE-93B2-E3B3FE484A76}" dt="2024-03-15T20:36:24.002" v="3800" actId="478"/>
          <ac:spMkLst>
            <pc:docMk/>
            <pc:sldMk cId="2359946310" sldId="284"/>
            <ac:spMk id="8" creationId="{EABC568C-E9EB-9162-EFB5-E59571226001}"/>
          </ac:spMkLst>
        </pc:spChg>
        <pc:spChg chg="del mod">
          <ac:chgData name="Raul Matsushita" userId="de7c31d34ed27a9c" providerId="LiveId" clId="{06B869E1-CA05-4BCE-93B2-E3B3FE484A76}" dt="2024-03-15T20:36:22.984" v="3799" actId="478"/>
          <ac:spMkLst>
            <pc:docMk/>
            <pc:sldMk cId="2359946310" sldId="284"/>
            <ac:spMk id="9" creationId="{3D0E62CD-D18A-DFB1-F156-199074277F6A}"/>
          </ac:spMkLst>
        </pc:spChg>
      </pc:sldChg>
      <pc:sldChg chg="add">
        <pc:chgData name="Raul Matsushita" userId="de7c31d34ed27a9c" providerId="LiveId" clId="{06B869E1-CA05-4BCE-93B2-E3B3FE484A76}" dt="2024-03-15T20:45:29.858" v="3821" actId="2890"/>
        <pc:sldMkLst>
          <pc:docMk/>
          <pc:sldMk cId="3512095792" sldId="285"/>
        </pc:sldMkLst>
      </pc:sldChg>
      <pc:sldChg chg="modSp add mod">
        <pc:chgData name="Raul Matsushita" userId="de7c31d34ed27a9c" providerId="LiveId" clId="{06B869E1-CA05-4BCE-93B2-E3B3FE484A76}" dt="2024-03-15T20:46:43.430" v="3910" actId="20577"/>
        <pc:sldMkLst>
          <pc:docMk/>
          <pc:sldMk cId="933643378" sldId="286"/>
        </pc:sldMkLst>
        <pc:spChg chg="mod">
          <ac:chgData name="Raul Matsushita" userId="de7c31d34ed27a9c" providerId="LiveId" clId="{06B869E1-CA05-4BCE-93B2-E3B3FE484A76}" dt="2024-03-15T20:46:43.430" v="3910" actId="20577"/>
          <ac:spMkLst>
            <pc:docMk/>
            <pc:sldMk cId="933643378" sldId="286"/>
            <ac:spMk id="9" creationId="{3D0E62CD-D18A-DFB1-F156-199074277F6A}"/>
          </ac:spMkLst>
        </pc:spChg>
      </pc:sldChg>
      <pc:sldChg chg="addSp modSp add mod">
        <pc:chgData name="Raul Matsushita" userId="de7c31d34ed27a9c" providerId="LiveId" clId="{06B869E1-CA05-4BCE-93B2-E3B3FE484A76}" dt="2024-03-15T20:51:08.402" v="4122" actId="20577"/>
        <pc:sldMkLst>
          <pc:docMk/>
          <pc:sldMk cId="837763350" sldId="287"/>
        </pc:sldMkLst>
        <pc:spChg chg="add mod">
          <ac:chgData name="Raul Matsushita" userId="de7c31d34ed27a9c" providerId="LiveId" clId="{06B869E1-CA05-4BCE-93B2-E3B3FE484A76}" dt="2024-03-15T20:51:08.402" v="4122" actId="20577"/>
          <ac:spMkLst>
            <pc:docMk/>
            <pc:sldMk cId="837763350" sldId="287"/>
            <ac:spMk id="7" creationId="{4FE963AA-B854-914F-22F1-9FD428C8DA40}"/>
          </ac:spMkLst>
        </pc:spChg>
      </pc:sldChg>
      <pc:sldChg chg="addSp delSp modSp add mod">
        <pc:chgData name="Raul Matsushita" userId="de7c31d34ed27a9c" providerId="LiveId" clId="{06B869E1-CA05-4BCE-93B2-E3B3FE484A76}" dt="2024-03-15T21:03:59.942" v="4250" actId="20577"/>
        <pc:sldMkLst>
          <pc:docMk/>
          <pc:sldMk cId="1910733529" sldId="288"/>
        </pc:sldMkLst>
        <pc:spChg chg="add mod">
          <ac:chgData name="Raul Matsushita" userId="de7c31d34ed27a9c" providerId="LiveId" clId="{06B869E1-CA05-4BCE-93B2-E3B3FE484A76}" dt="2024-03-15T21:03:59.942" v="4250" actId="20577"/>
          <ac:spMkLst>
            <pc:docMk/>
            <pc:sldMk cId="1910733529" sldId="288"/>
            <ac:spMk id="7" creationId="{4ED62E8B-AEF4-C762-2125-5F27DBA6341F}"/>
          </ac:spMkLst>
        </pc:spChg>
        <pc:picChg chg="del">
          <ac:chgData name="Raul Matsushita" userId="de7c31d34ed27a9c" providerId="LiveId" clId="{06B869E1-CA05-4BCE-93B2-E3B3FE484A76}" dt="2024-03-15T21:01:50.921" v="4124" actId="478"/>
          <ac:picMkLst>
            <pc:docMk/>
            <pc:sldMk cId="1910733529" sldId="288"/>
            <ac:picMk id="17" creationId="{6990CB7A-6D89-7148-C647-00F6E0FA52CB}"/>
          </ac:picMkLst>
        </pc:picChg>
      </pc:sldChg>
    </pc:docChg>
  </pc:docChgLst>
  <pc:docChgLst>
    <pc:chgData name="Raul Matsushita" userId="de7c31d34ed27a9c" providerId="LiveId" clId="{9A6F78BC-7A4E-49E7-BA90-F7BF8A67A6A6}"/>
    <pc:docChg chg="undo custSel addSld delSld modSld sldOrd">
      <pc:chgData name="Raul Matsushita" userId="de7c31d34ed27a9c" providerId="LiveId" clId="{9A6F78BC-7A4E-49E7-BA90-F7BF8A67A6A6}" dt="2024-04-15T12:37:43.886" v="4455" actId="20578"/>
      <pc:docMkLst>
        <pc:docMk/>
      </pc:docMkLst>
      <pc:sldChg chg="modSp mod">
        <pc:chgData name="Raul Matsushita" userId="de7c31d34ed27a9c" providerId="LiveId" clId="{9A6F78BC-7A4E-49E7-BA90-F7BF8A67A6A6}" dt="2024-03-19T19:24:10.817" v="0" actId="20577"/>
        <pc:sldMkLst>
          <pc:docMk/>
          <pc:sldMk cId="2586058810" sldId="256"/>
        </pc:sldMkLst>
        <pc:spChg chg="mod">
          <ac:chgData name="Raul Matsushita" userId="de7c31d34ed27a9c" providerId="LiveId" clId="{9A6F78BC-7A4E-49E7-BA90-F7BF8A67A6A6}" dt="2024-03-19T19:24:10.817" v="0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del">
        <pc:chgData name="Raul Matsushita" userId="de7c31d34ed27a9c" providerId="LiveId" clId="{9A6F78BC-7A4E-49E7-BA90-F7BF8A67A6A6}" dt="2024-03-19T19:24:19.332" v="1" actId="47"/>
        <pc:sldMkLst>
          <pc:docMk/>
          <pc:sldMk cId="3268000341" sldId="258"/>
        </pc:sldMkLst>
      </pc:sldChg>
      <pc:sldChg chg="del">
        <pc:chgData name="Raul Matsushita" userId="de7c31d34ed27a9c" providerId="LiveId" clId="{9A6F78BC-7A4E-49E7-BA90-F7BF8A67A6A6}" dt="2024-03-19T19:24:20.691" v="2" actId="47"/>
        <pc:sldMkLst>
          <pc:docMk/>
          <pc:sldMk cId="3831168221" sldId="259"/>
        </pc:sldMkLst>
      </pc:sldChg>
      <pc:sldChg chg="del">
        <pc:chgData name="Raul Matsushita" userId="de7c31d34ed27a9c" providerId="LiveId" clId="{9A6F78BC-7A4E-49E7-BA90-F7BF8A67A6A6}" dt="2024-03-19T19:24:21.900" v="3" actId="47"/>
        <pc:sldMkLst>
          <pc:docMk/>
          <pc:sldMk cId="859586920" sldId="260"/>
        </pc:sldMkLst>
      </pc:sldChg>
      <pc:sldChg chg="del">
        <pc:chgData name="Raul Matsushita" userId="de7c31d34ed27a9c" providerId="LiveId" clId="{9A6F78BC-7A4E-49E7-BA90-F7BF8A67A6A6}" dt="2024-03-19T19:24:23.153" v="4" actId="47"/>
        <pc:sldMkLst>
          <pc:docMk/>
          <pc:sldMk cId="3362269453" sldId="261"/>
        </pc:sldMkLst>
      </pc:sldChg>
      <pc:sldChg chg="del">
        <pc:chgData name="Raul Matsushita" userId="de7c31d34ed27a9c" providerId="LiveId" clId="{9A6F78BC-7A4E-49E7-BA90-F7BF8A67A6A6}" dt="2024-03-19T19:24:23.778" v="5" actId="47"/>
        <pc:sldMkLst>
          <pc:docMk/>
          <pc:sldMk cId="2434198248" sldId="262"/>
        </pc:sldMkLst>
      </pc:sldChg>
      <pc:sldChg chg="del">
        <pc:chgData name="Raul Matsushita" userId="de7c31d34ed27a9c" providerId="LiveId" clId="{9A6F78BC-7A4E-49E7-BA90-F7BF8A67A6A6}" dt="2024-03-19T19:24:24.380" v="6" actId="47"/>
        <pc:sldMkLst>
          <pc:docMk/>
          <pc:sldMk cId="2210133518" sldId="263"/>
        </pc:sldMkLst>
      </pc:sldChg>
      <pc:sldChg chg="del">
        <pc:chgData name="Raul Matsushita" userId="de7c31d34ed27a9c" providerId="LiveId" clId="{9A6F78BC-7A4E-49E7-BA90-F7BF8A67A6A6}" dt="2024-03-19T19:24:25.854" v="7" actId="47"/>
        <pc:sldMkLst>
          <pc:docMk/>
          <pc:sldMk cId="3460406704" sldId="264"/>
        </pc:sldMkLst>
      </pc:sldChg>
      <pc:sldChg chg="del">
        <pc:chgData name="Raul Matsushita" userId="de7c31d34ed27a9c" providerId="LiveId" clId="{9A6F78BC-7A4E-49E7-BA90-F7BF8A67A6A6}" dt="2024-03-19T19:24:27.236" v="10" actId="47"/>
        <pc:sldMkLst>
          <pc:docMk/>
          <pc:sldMk cId="2856109081" sldId="265"/>
        </pc:sldMkLst>
      </pc:sldChg>
      <pc:sldChg chg="del">
        <pc:chgData name="Raul Matsushita" userId="de7c31d34ed27a9c" providerId="LiveId" clId="{9A6F78BC-7A4E-49E7-BA90-F7BF8A67A6A6}" dt="2024-03-19T19:24:26.356" v="8" actId="47"/>
        <pc:sldMkLst>
          <pc:docMk/>
          <pc:sldMk cId="2179000233" sldId="266"/>
        </pc:sldMkLst>
      </pc:sldChg>
      <pc:sldChg chg="del">
        <pc:chgData name="Raul Matsushita" userId="de7c31d34ed27a9c" providerId="LiveId" clId="{9A6F78BC-7A4E-49E7-BA90-F7BF8A67A6A6}" dt="2024-03-19T19:24:27.721" v="11" actId="47"/>
        <pc:sldMkLst>
          <pc:docMk/>
          <pc:sldMk cId="1753894608" sldId="267"/>
        </pc:sldMkLst>
      </pc:sldChg>
      <pc:sldChg chg="modSp mod">
        <pc:chgData name="Raul Matsushita" userId="de7c31d34ed27a9c" providerId="LiveId" clId="{9A6F78BC-7A4E-49E7-BA90-F7BF8A67A6A6}" dt="2024-03-19T19:25:35.415" v="118" actId="20577"/>
        <pc:sldMkLst>
          <pc:docMk/>
          <pc:sldMk cId="2862011183" sldId="268"/>
        </pc:sldMkLst>
        <pc:spChg chg="mod">
          <ac:chgData name="Raul Matsushita" userId="de7c31d34ed27a9c" providerId="LiveId" clId="{9A6F78BC-7A4E-49E7-BA90-F7BF8A67A6A6}" dt="2024-03-19T19:25:35.415" v="118" actId="20577"/>
          <ac:spMkLst>
            <pc:docMk/>
            <pc:sldMk cId="2862011183" sldId="268"/>
            <ac:spMk id="3" creationId="{184701DA-832C-3CBF-3F10-C40EB705CF3F}"/>
          </ac:spMkLst>
        </pc:spChg>
      </pc:sldChg>
      <pc:sldChg chg="delSp modSp mod">
        <pc:chgData name="Raul Matsushita" userId="de7c31d34ed27a9c" providerId="LiveId" clId="{9A6F78BC-7A4E-49E7-BA90-F7BF8A67A6A6}" dt="2024-03-19T19:28:48.741" v="122" actId="14826"/>
        <pc:sldMkLst>
          <pc:docMk/>
          <pc:sldMk cId="3012727841" sldId="269"/>
        </pc:sldMkLst>
        <pc:spChg chg="del">
          <ac:chgData name="Raul Matsushita" userId="de7c31d34ed27a9c" providerId="LiveId" clId="{9A6F78BC-7A4E-49E7-BA90-F7BF8A67A6A6}" dt="2024-03-19T19:25:48.976" v="119" actId="478"/>
          <ac:spMkLst>
            <pc:docMk/>
            <pc:sldMk cId="3012727841" sldId="269"/>
            <ac:spMk id="18" creationId="{537A4E45-BF02-0142-8633-DCEEB9CD6D8A}"/>
          </ac:spMkLst>
        </pc:spChg>
        <pc:picChg chg="mod">
          <ac:chgData name="Raul Matsushita" userId="de7c31d34ed27a9c" providerId="LiveId" clId="{9A6F78BC-7A4E-49E7-BA90-F7BF8A67A6A6}" dt="2024-03-19T19:28:48.741" v="122" actId="14826"/>
          <ac:picMkLst>
            <pc:docMk/>
            <pc:sldMk cId="3012727841" sldId="269"/>
            <ac:picMk id="17" creationId="{6990CB7A-6D89-7148-C647-00F6E0FA52CB}"/>
          </ac:picMkLst>
        </pc:picChg>
      </pc:sldChg>
      <pc:sldChg chg="modSp mod">
        <pc:chgData name="Raul Matsushita" userId="de7c31d34ed27a9c" providerId="LiveId" clId="{9A6F78BC-7A4E-49E7-BA90-F7BF8A67A6A6}" dt="2024-03-19T19:37:27.718" v="253" actId="14826"/>
        <pc:sldMkLst>
          <pc:docMk/>
          <pc:sldMk cId="1209635691" sldId="270"/>
        </pc:sldMkLst>
        <pc:spChg chg="mod">
          <ac:chgData name="Raul Matsushita" userId="de7c31d34ed27a9c" providerId="LiveId" clId="{9A6F78BC-7A4E-49E7-BA90-F7BF8A67A6A6}" dt="2024-03-19T19:35:50.394" v="252" actId="20577"/>
          <ac:spMkLst>
            <pc:docMk/>
            <pc:sldMk cId="1209635691" sldId="270"/>
            <ac:spMk id="7" creationId="{8461ABA4-74E6-93B5-C0CC-22847757AD70}"/>
          </ac:spMkLst>
        </pc:spChg>
        <pc:picChg chg="mod">
          <ac:chgData name="Raul Matsushita" userId="de7c31d34ed27a9c" providerId="LiveId" clId="{9A6F78BC-7A4E-49E7-BA90-F7BF8A67A6A6}" dt="2024-03-19T19:37:27.718" v="253" actId="14826"/>
          <ac:picMkLst>
            <pc:docMk/>
            <pc:sldMk cId="1209635691" sldId="270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19T19:43:10.818" v="400" actId="6549"/>
        <pc:sldMkLst>
          <pc:docMk/>
          <pc:sldMk cId="3182307395" sldId="271"/>
        </pc:sldMkLst>
        <pc:spChg chg="del mod">
          <ac:chgData name="Raul Matsushita" userId="de7c31d34ed27a9c" providerId="LiveId" clId="{9A6F78BC-7A4E-49E7-BA90-F7BF8A67A6A6}" dt="2024-03-19T19:37:54.180" v="256" actId="478"/>
          <ac:spMkLst>
            <pc:docMk/>
            <pc:sldMk cId="3182307395" sldId="271"/>
            <ac:spMk id="7" creationId="{8461ABA4-74E6-93B5-C0CC-22847757AD70}"/>
          </ac:spMkLst>
        </pc:spChg>
        <pc:spChg chg="add mod">
          <ac:chgData name="Raul Matsushita" userId="de7c31d34ed27a9c" providerId="LiveId" clId="{9A6F78BC-7A4E-49E7-BA90-F7BF8A67A6A6}" dt="2024-03-19T19:43:10.818" v="400" actId="6549"/>
          <ac:spMkLst>
            <pc:docMk/>
            <pc:sldMk cId="3182307395" sldId="271"/>
            <ac:spMk id="8" creationId="{0EFDAF35-3A41-A398-D36C-6E17BA866C3B}"/>
          </ac:spMkLst>
        </pc:spChg>
        <pc:picChg chg="mod">
          <ac:chgData name="Raul Matsushita" userId="de7c31d34ed27a9c" providerId="LiveId" clId="{9A6F78BC-7A4E-49E7-BA90-F7BF8A67A6A6}" dt="2024-03-19T19:37:45.497" v="254" actId="14826"/>
          <ac:picMkLst>
            <pc:docMk/>
            <pc:sldMk cId="3182307395" sldId="271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19T21:12:19.367" v="2053" actId="20577"/>
        <pc:sldMkLst>
          <pc:docMk/>
          <pc:sldMk cId="1054018855" sldId="272"/>
        </pc:sldMkLst>
        <pc:spChg chg="del">
          <ac:chgData name="Raul Matsushita" userId="de7c31d34ed27a9c" providerId="LiveId" clId="{9A6F78BC-7A4E-49E7-BA90-F7BF8A67A6A6}" dt="2024-03-19T20:21:26.209" v="1505" actId="478"/>
          <ac:spMkLst>
            <pc:docMk/>
            <pc:sldMk cId="1054018855" sldId="272"/>
            <ac:spMk id="7" creationId="{8461ABA4-74E6-93B5-C0CC-22847757AD70}"/>
          </ac:spMkLst>
        </pc:spChg>
        <pc:spChg chg="add mod">
          <ac:chgData name="Raul Matsushita" userId="de7c31d34ed27a9c" providerId="LiveId" clId="{9A6F78BC-7A4E-49E7-BA90-F7BF8A67A6A6}" dt="2024-03-19T21:12:19.367" v="2053" actId="20577"/>
          <ac:spMkLst>
            <pc:docMk/>
            <pc:sldMk cId="1054018855" sldId="272"/>
            <ac:spMk id="8" creationId="{832D7A4C-5348-D891-A624-1C8C82CA0BA8}"/>
          </ac:spMkLst>
        </pc:spChg>
        <pc:picChg chg="mod">
          <ac:chgData name="Raul Matsushita" userId="de7c31d34ed27a9c" providerId="LiveId" clId="{9A6F78BC-7A4E-49E7-BA90-F7BF8A67A6A6}" dt="2024-03-19T21:09:22.346" v="1919" actId="1076"/>
          <ac:picMkLst>
            <pc:docMk/>
            <pc:sldMk cId="1054018855" sldId="272"/>
            <ac:picMk id="17" creationId="{6990CB7A-6D89-7148-C647-00F6E0FA52CB}"/>
          </ac:picMkLst>
        </pc:picChg>
      </pc:sldChg>
      <pc:sldChg chg="del">
        <pc:chgData name="Raul Matsushita" userId="de7c31d34ed27a9c" providerId="LiveId" clId="{9A6F78BC-7A4E-49E7-BA90-F7BF8A67A6A6}" dt="2024-03-19T21:37:42.500" v="2190" actId="47"/>
        <pc:sldMkLst>
          <pc:docMk/>
          <pc:sldMk cId="3907007552" sldId="273"/>
        </pc:sldMkLst>
      </pc:sldChg>
      <pc:sldChg chg="del">
        <pc:chgData name="Raul Matsushita" userId="de7c31d34ed27a9c" providerId="LiveId" clId="{9A6F78BC-7A4E-49E7-BA90-F7BF8A67A6A6}" dt="2024-03-19T21:37:43.612" v="2191" actId="47"/>
        <pc:sldMkLst>
          <pc:docMk/>
          <pc:sldMk cId="114301346" sldId="274"/>
        </pc:sldMkLst>
      </pc:sldChg>
      <pc:sldChg chg="del">
        <pc:chgData name="Raul Matsushita" userId="de7c31d34ed27a9c" providerId="LiveId" clId="{9A6F78BC-7A4E-49E7-BA90-F7BF8A67A6A6}" dt="2024-03-19T19:24:26.810" v="9" actId="47"/>
        <pc:sldMkLst>
          <pc:docMk/>
          <pc:sldMk cId="1684062146" sldId="275"/>
        </pc:sldMkLst>
      </pc:sldChg>
      <pc:sldChg chg="delSp modSp del mod">
        <pc:chgData name="Raul Matsushita" userId="de7c31d34ed27a9c" providerId="LiveId" clId="{9A6F78BC-7A4E-49E7-BA90-F7BF8A67A6A6}" dt="2024-03-19T21:38:06.927" v="2210" actId="47"/>
        <pc:sldMkLst>
          <pc:docMk/>
          <pc:sldMk cId="529321132" sldId="276"/>
        </pc:sldMkLst>
        <pc:spChg chg="mod">
          <ac:chgData name="Raul Matsushita" userId="de7c31d34ed27a9c" providerId="LiveId" clId="{9A6F78BC-7A4E-49E7-BA90-F7BF8A67A6A6}" dt="2024-03-19T21:37:59.494" v="2208" actId="20577"/>
          <ac:spMkLst>
            <pc:docMk/>
            <pc:sldMk cId="529321132" sldId="276"/>
            <ac:spMk id="7" creationId="{8461ABA4-74E6-93B5-C0CC-22847757AD70}"/>
          </ac:spMkLst>
        </pc:spChg>
        <pc:spChg chg="del">
          <ac:chgData name="Raul Matsushita" userId="de7c31d34ed27a9c" providerId="LiveId" clId="{9A6F78BC-7A4E-49E7-BA90-F7BF8A67A6A6}" dt="2024-03-19T21:38:04.480" v="2209" actId="478"/>
          <ac:spMkLst>
            <pc:docMk/>
            <pc:sldMk cId="529321132" sldId="276"/>
            <ac:spMk id="18" creationId="{636D9D14-1466-8026-8FB0-E9521C0EAF1B}"/>
          </ac:spMkLst>
        </pc:spChg>
      </pc:sldChg>
      <pc:sldChg chg="del">
        <pc:chgData name="Raul Matsushita" userId="de7c31d34ed27a9c" providerId="LiveId" clId="{9A6F78BC-7A4E-49E7-BA90-F7BF8A67A6A6}" dt="2024-03-19T21:38:10.869" v="2211" actId="47"/>
        <pc:sldMkLst>
          <pc:docMk/>
          <pc:sldMk cId="2908103238" sldId="277"/>
        </pc:sldMkLst>
      </pc:sldChg>
      <pc:sldChg chg="del">
        <pc:chgData name="Raul Matsushita" userId="de7c31d34ed27a9c" providerId="LiveId" clId="{9A6F78BC-7A4E-49E7-BA90-F7BF8A67A6A6}" dt="2024-03-19T21:38:12.340" v="2212" actId="47"/>
        <pc:sldMkLst>
          <pc:docMk/>
          <pc:sldMk cId="2245096904" sldId="278"/>
        </pc:sldMkLst>
      </pc:sldChg>
      <pc:sldChg chg="modSp mod">
        <pc:chgData name="Raul Matsushita" userId="de7c31d34ed27a9c" providerId="LiveId" clId="{9A6F78BC-7A4E-49E7-BA90-F7BF8A67A6A6}" dt="2024-03-19T21:39:14.787" v="2316" actId="14100"/>
        <pc:sldMkLst>
          <pc:docMk/>
          <pc:sldMk cId="4146910257" sldId="279"/>
        </pc:sldMkLst>
        <pc:spChg chg="mod">
          <ac:chgData name="Raul Matsushita" userId="de7c31d34ed27a9c" providerId="LiveId" clId="{9A6F78BC-7A4E-49E7-BA90-F7BF8A67A6A6}" dt="2024-03-19T21:38:30.221" v="2240" actId="20577"/>
          <ac:spMkLst>
            <pc:docMk/>
            <pc:sldMk cId="4146910257" sldId="279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1:39:14.787" v="2316" actId="14100"/>
          <ac:spMkLst>
            <pc:docMk/>
            <pc:sldMk cId="4146910257" sldId="279"/>
            <ac:spMk id="9" creationId="{3D0E62CD-D18A-DFB1-F156-199074277F6A}"/>
          </ac:spMkLst>
        </pc:spChg>
      </pc:sldChg>
      <pc:sldChg chg="addSp delSp modSp mod">
        <pc:chgData name="Raul Matsushita" userId="de7c31d34ed27a9c" providerId="LiveId" clId="{9A6F78BC-7A4E-49E7-BA90-F7BF8A67A6A6}" dt="2024-03-19T21:43:33.249" v="2660" actId="20577"/>
        <pc:sldMkLst>
          <pc:docMk/>
          <pc:sldMk cId="2625089859" sldId="280"/>
        </pc:sldMkLst>
        <pc:spChg chg="del">
          <ac:chgData name="Raul Matsushita" userId="de7c31d34ed27a9c" providerId="LiveId" clId="{9A6F78BC-7A4E-49E7-BA90-F7BF8A67A6A6}" dt="2024-03-19T21:39:25.192" v="2317" actId="478"/>
          <ac:spMkLst>
            <pc:docMk/>
            <pc:sldMk cId="2625089859" sldId="280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1:43:33.249" v="2660" actId="20577"/>
          <ac:spMkLst>
            <pc:docMk/>
            <pc:sldMk cId="2625089859" sldId="280"/>
            <ac:spMk id="9" creationId="{3D0E62CD-D18A-DFB1-F156-199074277F6A}"/>
          </ac:spMkLst>
        </pc:spChg>
        <pc:spChg chg="add mod">
          <ac:chgData name="Raul Matsushita" userId="de7c31d34ed27a9c" providerId="LiveId" clId="{9A6F78BC-7A4E-49E7-BA90-F7BF8A67A6A6}" dt="2024-03-19T21:39:31.157" v="2318"/>
          <ac:spMkLst>
            <pc:docMk/>
            <pc:sldMk cId="2625089859" sldId="280"/>
            <ac:spMk id="10" creationId="{D86A3E91-5663-1C38-D706-443E150D871A}"/>
          </ac:spMkLst>
        </pc:spChg>
      </pc:sldChg>
      <pc:sldChg chg="del">
        <pc:chgData name="Raul Matsushita" userId="de7c31d34ed27a9c" providerId="LiveId" clId="{9A6F78BC-7A4E-49E7-BA90-F7BF8A67A6A6}" dt="2024-03-19T21:50:07.174" v="3284" actId="47"/>
        <pc:sldMkLst>
          <pc:docMk/>
          <pc:sldMk cId="2602092427" sldId="281"/>
        </pc:sldMkLst>
      </pc:sldChg>
      <pc:sldChg chg="modSp mod ord">
        <pc:chgData name="Raul Matsushita" userId="de7c31d34ed27a9c" providerId="LiveId" clId="{9A6F78BC-7A4E-49E7-BA90-F7BF8A67A6A6}" dt="2024-04-15T12:37:43.886" v="4455" actId="20578"/>
        <pc:sldMkLst>
          <pc:docMk/>
          <pc:sldMk cId="3071915177" sldId="282"/>
        </pc:sldMkLst>
        <pc:picChg chg="mod">
          <ac:chgData name="Raul Matsushita" userId="de7c31d34ed27a9c" providerId="LiveId" clId="{9A6F78BC-7A4E-49E7-BA90-F7BF8A67A6A6}" dt="2024-03-19T21:52:52.479" v="3288" actId="14826"/>
          <ac:picMkLst>
            <pc:docMk/>
            <pc:sldMk cId="3071915177" sldId="282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25T13:30:33.771" v="4122" actId="6549"/>
        <pc:sldMkLst>
          <pc:docMk/>
          <pc:sldMk cId="230256739" sldId="283"/>
        </pc:sldMkLst>
        <pc:spChg chg="add mod">
          <ac:chgData name="Raul Matsushita" userId="de7c31d34ed27a9c" providerId="LiveId" clId="{9A6F78BC-7A4E-49E7-BA90-F7BF8A67A6A6}" dt="2024-03-19T21:59:30.759" v="3311"/>
          <ac:spMkLst>
            <pc:docMk/>
            <pc:sldMk cId="230256739" sldId="283"/>
            <ac:spMk id="7" creationId="{B627EBEE-66DF-791C-8147-B0F40264B8CA}"/>
          </ac:spMkLst>
        </pc:spChg>
        <pc:spChg chg="add mod">
          <ac:chgData name="Raul Matsushita" userId="de7c31d34ed27a9c" providerId="LiveId" clId="{9A6F78BC-7A4E-49E7-BA90-F7BF8A67A6A6}" dt="2024-03-25T13:30:33.771" v="4122" actId="6549"/>
          <ac:spMkLst>
            <pc:docMk/>
            <pc:sldMk cId="230256739" sldId="283"/>
            <ac:spMk id="8" creationId="{85155855-3A3C-0C7E-6D8B-C9E8E2076FC3}"/>
          </ac:spMkLst>
        </pc:spChg>
        <pc:picChg chg="del">
          <ac:chgData name="Raul Matsushita" userId="de7c31d34ed27a9c" providerId="LiveId" clId="{9A6F78BC-7A4E-49E7-BA90-F7BF8A67A6A6}" dt="2024-03-19T21:59:24.171" v="3310" actId="478"/>
          <ac:picMkLst>
            <pc:docMk/>
            <pc:sldMk cId="230256739" sldId="283"/>
            <ac:picMk id="17" creationId="{6990CB7A-6D89-7148-C647-00F6E0FA52CB}"/>
          </ac:picMkLst>
        </pc:picChg>
      </pc:sldChg>
      <pc:sldChg chg="addSp modSp mod">
        <pc:chgData name="Raul Matsushita" userId="de7c31d34ed27a9c" providerId="LiveId" clId="{9A6F78BC-7A4E-49E7-BA90-F7BF8A67A6A6}" dt="2024-03-19T21:57:48.315" v="3309" actId="20577"/>
        <pc:sldMkLst>
          <pc:docMk/>
          <pc:sldMk cId="3512095792" sldId="285"/>
        </pc:sldMkLst>
        <pc:spChg chg="add mod">
          <ac:chgData name="Raul Matsushita" userId="de7c31d34ed27a9c" providerId="LiveId" clId="{9A6F78BC-7A4E-49E7-BA90-F7BF8A67A6A6}" dt="2024-03-19T21:57:48.315" v="3309" actId="20577"/>
          <ac:spMkLst>
            <pc:docMk/>
            <pc:sldMk cId="3512095792" sldId="285"/>
            <ac:spMk id="7" creationId="{2E01FB70-D859-9C15-8FD3-D785CEB97358}"/>
          </ac:spMkLst>
        </pc:spChg>
        <pc:picChg chg="mod">
          <ac:chgData name="Raul Matsushita" userId="de7c31d34ed27a9c" providerId="LiveId" clId="{9A6F78BC-7A4E-49E7-BA90-F7BF8A67A6A6}" dt="2024-03-19T21:56:23.896" v="3290" actId="14826"/>
          <ac:picMkLst>
            <pc:docMk/>
            <pc:sldMk cId="3512095792" sldId="285"/>
            <ac:picMk id="17" creationId="{6990CB7A-6D89-7148-C647-00F6E0FA52CB}"/>
          </ac:picMkLst>
        </pc:picChg>
      </pc:sldChg>
      <pc:sldChg chg="del">
        <pc:chgData name="Raul Matsushita" userId="de7c31d34ed27a9c" providerId="LiveId" clId="{9A6F78BC-7A4E-49E7-BA90-F7BF8A67A6A6}" dt="2024-03-19T21:56:19.743" v="3289" actId="47"/>
        <pc:sldMkLst>
          <pc:docMk/>
          <pc:sldMk cId="837763350" sldId="287"/>
        </pc:sldMkLst>
      </pc:sldChg>
      <pc:sldChg chg="modSp mod ord">
        <pc:chgData name="Raul Matsushita" userId="de7c31d34ed27a9c" providerId="LiveId" clId="{9A6F78BC-7A4E-49E7-BA90-F7BF8A67A6A6}" dt="2024-03-19T22:16:40.773" v="4019"/>
        <pc:sldMkLst>
          <pc:docMk/>
          <pc:sldMk cId="1910733529" sldId="288"/>
        </pc:sldMkLst>
        <pc:spChg chg="mod">
          <ac:chgData name="Raul Matsushita" userId="de7c31d34ed27a9c" providerId="LiveId" clId="{9A6F78BC-7A4E-49E7-BA90-F7BF8A67A6A6}" dt="2024-03-19T22:16:03.023" v="3995" actId="113"/>
          <ac:spMkLst>
            <pc:docMk/>
            <pc:sldMk cId="1910733529" sldId="288"/>
            <ac:spMk id="7" creationId="{4ED62E8B-AEF4-C762-2125-5F27DBA6341F}"/>
          </ac:spMkLst>
        </pc:spChg>
      </pc:sldChg>
      <pc:sldChg chg="delSp modSp mod">
        <pc:chgData name="Raul Matsushita" userId="de7c31d34ed27a9c" providerId="LiveId" clId="{9A6F78BC-7A4E-49E7-BA90-F7BF8A67A6A6}" dt="2024-03-19T19:34:07.950" v="209" actId="1076"/>
        <pc:sldMkLst>
          <pc:docMk/>
          <pc:sldMk cId="3224931540" sldId="289"/>
        </pc:sldMkLst>
        <pc:spChg chg="mod">
          <ac:chgData name="Raul Matsushita" userId="de7c31d34ed27a9c" providerId="LiveId" clId="{9A6F78BC-7A4E-49E7-BA90-F7BF8A67A6A6}" dt="2024-03-19T19:34:07.950" v="209" actId="1076"/>
          <ac:spMkLst>
            <pc:docMk/>
            <pc:sldMk cId="3224931540" sldId="289"/>
            <ac:spMk id="7" creationId="{50180D99-4BCA-9611-2397-F91BC3B6EC15}"/>
          </ac:spMkLst>
        </pc:spChg>
        <pc:spChg chg="del">
          <ac:chgData name="Raul Matsushita" userId="de7c31d34ed27a9c" providerId="LiveId" clId="{9A6F78BC-7A4E-49E7-BA90-F7BF8A67A6A6}" dt="2024-03-19T19:29:45.561" v="125" actId="478"/>
          <ac:spMkLst>
            <pc:docMk/>
            <pc:sldMk cId="3224931540" sldId="289"/>
            <ac:spMk id="18" creationId="{537A4E45-BF02-0142-8633-DCEEB9CD6D8A}"/>
          </ac:spMkLst>
        </pc:spChg>
        <pc:picChg chg="mod">
          <ac:chgData name="Raul Matsushita" userId="de7c31d34ed27a9c" providerId="LiveId" clId="{9A6F78BC-7A4E-49E7-BA90-F7BF8A67A6A6}" dt="2024-03-19T19:32:15.742" v="187" actId="14826"/>
          <ac:picMkLst>
            <pc:docMk/>
            <pc:sldMk cId="3224931540" sldId="289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19:32:10.043" v="186" actId="14826"/>
        <pc:sldMkLst>
          <pc:docMk/>
          <pc:sldMk cId="4117128426" sldId="290"/>
        </pc:sldMkLst>
        <pc:picChg chg="mod">
          <ac:chgData name="Raul Matsushita" userId="de7c31d34ed27a9c" providerId="LiveId" clId="{9A6F78BC-7A4E-49E7-BA90-F7BF8A67A6A6}" dt="2024-03-19T19:32:10.043" v="186" actId="14826"/>
          <ac:picMkLst>
            <pc:docMk/>
            <pc:sldMk cId="4117128426" sldId="290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19:59:07.966" v="638" actId="207"/>
        <pc:sldMkLst>
          <pc:docMk/>
          <pc:sldMk cId="72051154" sldId="291"/>
        </pc:sldMkLst>
        <pc:spChg chg="mod">
          <ac:chgData name="Raul Matsushita" userId="de7c31d34ed27a9c" providerId="LiveId" clId="{9A6F78BC-7A4E-49E7-BA90-F7BF8A67A6A6}" dt="2024-03-19T19:59:07.966" v="638" actId="207"/>
          <ac:spMkLst>
            <pc:docMk/>
            <pc:sldMk cId="72051154" sldId="291"/>
            <ac:spMk id="8" creationId="{0EFDAF35-3A41-A398-D36C-6E17BA866C3B}"/>
          </ac:spMkLst>
        </pc:spChg>
      </pc:sldChg>
      <pc:sldChg chg="addSp delSp modSp add mod ord">
        <pc:chgData name="Raul Matsushita" userId="de7c31d34ed27a9c" providerId="LiveId" clId="{9A6F78BC-7A4E-49E7-BA90-F7BF8A67A6A6}" dt="2024-03-25T13:31:49.029" v="4125" actId="1076"/>
        <pc:sldMkLst>
          <pc:docMk/>
          <pc:sldMk cId="299735504" sldId="292"/>
        </pc:sldMkLst>
        <pc:spChg chg="mod">
          <ac:chgData name="Raul Matsushita" userId="de7c31d34ed27a9c" providerId="LiveId" clId="{9A6F78BC-7A4E-49E7-BA90-F7BF8A67A6A6}" dt="2024-03-19T20:01:08.533" v="690" actId="20577"/>
          <ac:spMkLst>
            <pc:docMk/>
            <pc:sldMk cId="299735504" sldId="292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0:03:22.138" v="745" actId="1076"/>
          <ac:spMkLst>
            <pc:docMk/>
            <pc:sldMk cId="299735504" sldId="292"/>
            <ac:spMk id="8" creationId="{EABC568C-E9EB-9162-EFB5-E59571226001}"/>
          </ac:spMkLst>
        </pc:spChg>
        <pc:spChg chg="add mod">
          <ac:chgData name="Raul Matsushita" userId="de7c31d34ed27a9c" providerId="LiveId" clId="{9A6F78BC-7A4E-49E7-BA90-F7BF8A67A6A6}" dt="2024-03-25T13:31:42.172" v="4123" actId="1076"/>
          <ac:spMkLst>
            <pc:docMk/>
            <pc:sldMk cId="299735504" sldId="292"/>
            <ac:spMk id="9" creationId="{E30BDD53-25D9-1F5A-B780-B2879CBA9EA0}"/>
          </ac:spMkLst>
        </pc:spChg>
        <pc:spChg chg="del">
          <ac:chgData name="Raul Matsushita" userId="de7c31d34ed27a9c" providerId="LiveId" clId="{9A6F78BC-7A4E-49E7-BA90-F7BF8A67A6A6}" dt="2024-03-19T19:59:23.736" v="640" actId="478"/>
          <ac:spMkLst>
            <pc:docMk/>
            <pc:sldMk cId="299735504" sldId="292"/>
            <ac:spMk id="10" creationId="{6546CA38-A824-3A35-5063-C518D6388053}"/>
          </ac:spMkLst>
        </pc:spChg>
        <pc:spChg chg="del">
          <ac:chgData name="Raul Matsushita" userId="de7c31d34ed27a9c" providerId="LiveId" clId="{9A6F78BC-7A4E-49E7-BA90-F7BF8A67A6A6}" dt="2024-03-19T19:59:25.714" v="641" actId="478"/>
          <ac:spMkLst>
            <pc:docMk/>
            <pc:sldMk cId="299735504" sldId="292"/>
            <ac:spMk id="11" creationId="{B655FF20-7DE5-A030-49E4-F23AA73FC4FA}"/>
          </ac:spMkLst>
        </pc:spChg>
        <pc:spChg chg="add mod">
          <ac:chgData name="Raul Matsushita" userId="de7c31d34ed27a9c" providerId="LiveId" clId="{9A6F78BC-7A4E-49E7-BA90-F7BF8A67A6A6}" dt="2024-03-25T13:31:44.682" v="4124" actId="1076"/>
          <ac:spMkLst>
            <pc:docMk/>
            <pc:sldMk cId="299735504" sldId="292"/>
            <ac:spMk id="12" creationId="{1B8D0F34-3382-E7BF-B8BA-C5F35AAD8322}"/>
          </ac:spMkLst>
        </pc:spChg>
        <pc:spChg chg="add mod">
          <ac:chgData name="Raul Matsushita" userId="de7c31d34ed27a9c" providerId="LiveId" clId="{9A6F78BC-7A4E-49E7-BA90-F7BF8A67A6A6}" dt="2024-03-25T13:31:49.029" v="4125" actId="1076"/>
          <ac:spMkLst>
            <pc:docMk/>
            <pc:sldMk cId="299735504" sldId="292"/>
            <ac:spMk id="13" creationId="{3229302C-6A8E-9C1A-74A3-7567D91EF4B0}"/>
          </ac:spMkLst>
        </pc:spChg>
        <pc:spChg chg="del">
          <ac:chgData name="Raul Matsushita" userId="de7c31d34ed27a9c" providerId="LiveId" clId="{9A6F78BC-7A4E-49E7-BA90-F7BF8A67A6A6}" dt="2024-03-19T19:59:30.476" v="642" actId="478"/>
          <ac:spMkLst>
            <pc:docMk/>
            <pc:sldMk cId="299735504" sldId="292"/>
            <ac:spMk id="14" creationId="{4AD4A315-74E6-BD0F-13B3-BBD4E92DB7C3}"/>
          </ac:spMkLst>
        </pc:spChg>
        <pc:spChg chg="mod">
          <ac:chgData name="Raul Matsushita" userId="de7c31d34ed27a9c" providerId="LiveId" clId="{9A6F78BC-7A4E-49E7-BA90-F7BF8A67A6A6}" dt="2024-03-19T20:03:36.977" v="748" actId="1076"/>
          <ac:spMkLst>
            <pc:docMk/>
            <pc:sldMk cId="299735504" sldId="292"/>
            <ac:spMk id="16" creationId="{AA6BB161-F557-5BE2-8310-7D0912EDEC0A}"/>
          </ac:spMkLst>
        </pc:spChg>
        <pc:spChg chg="del">
          <ac:chgData name="Raul Matsushita" userId="de7c31d34ed27a9c" providerId="LiveId" clId="{9A6F78BC-7A4E-49E7-BA90-F7BF8A67A6A6}" dt="2024-03-19T19:59:21.928" v="639" actId="478"/>
          <ac:spMkLst>
            <pc:docMk/>
            <pc:sldMk cId="299735504" sldId="292"/>
            <ac:spMk id="18" creationId="{636D9D14-1466-8026-8FB0-E9521C0EAF1B}"/>
          </ac:spMkLst>
        </pc:spChg>
      </pc:sldChg>
      <pc:sldChg chg="addSp delSp modSp add mod">
        <pc:chgData name="Raul Matsushita" userId="de7c31d34ed27a9c" providerId="LiveId" clId="{9A6F78BC-7A4E-49E7-BA90-F7BF8A67A6A6}" dt="2024-03-19T20:16:39.511" v="1323" actId="478"/>
        <pc:sldMkLst>
          <pc:docMk/>
          <pc:sldMk cId="670328455" sldId="293"/>
        </pc:sldMkLst>
        <pc:spChg chg="del">
          <ac:chgData name="Raul Matsushita" userId="de7c31d34ed27a9c" providerId="LiveId" clId="{9A6F78BC-7A4E-49E7-BA90-F7BF8A67A6A6}" dt="2024-03-19T20:13:39.253" v="1057" actId="478"/>
          <ac:spMkLst>
            <pc:docMk/>
            <pc:sldMk cId="670328455" sldId="293"/>
            <ac:spMk id="9" creationId="{E30BDD53-25D9-1F5A-B780-B2879CBA9EA0}"/>
          </ac:spMkLst>
        </pc:spChg>
        <pc:spChg chg="mod">
          <ac:chgData name="Raul Matsushita" userId="de7c31d34ed27a9c" providerId="LiveId" clId="{9A6F78BC-7A4E-49E7-BA90-F7BF8A67A6A6}" dt="2024-03-19T20:15:08.629" v="1218" actId="20577"/>
          <ac:spMkLst>
            <pc:docMk/>
            <pc:sldMk cId="670328455" sldId="293"/>
            <ac:spMk id="12" creationId="{1B8D0F34-3382-E7BF-B8BA-C5F35AAD8322}"/>
          </ac:spMkLst>
        </pc:spChg>
        <pc:spChg chg="add del mod">
          <ac:chgData name="Raul Matsushita" userId="de7c31d34ed27a9c" providerId="LiveId" clId="{9A6F78BC-7A4E-49E7-BA90-F7BF8A67A6A6}" dt="2024-03-19T20:16:39.511" v="1323" actId="478"/>
          <ac:spMkLst>
            <pc:docMk/>
            <pc:sldMk cId="670328455" sldId="293"/>
            <ac:spMk id="13" creationId="{3229302C-6A8E-9C1A-74A3-7567D91EF4B0}"/>
          </ac:spMkLst>
        </pc:spChg>
      </pc:sldChg>
      <pc:sldChg chg="modSp add mod">
        <pc:chgData name="Raul Matsushita" userId="de7c31d34ed27a9c" providerId="LiveId" clId="{9A6F78BC-7A4E-49E7-BA90-F7BF8A67A6A6}" dt="2024-03-19T20:18:13.365" v="1398" actId="14100"/>
        <pc:sldMkLst>
          <pc:docMk/>
          <pc:sldMk cId="3508310342" sldId="294"/>
        </pc:sldMkLst>
        <pc:spChg chg="mod">
          <ac:chgData name="Raul Matsushita" userId="de7c31d34ed27a9c" providerId="LiveId" clId="{9A6F78BC-7A4E-49E7-BA90-F7BF8A67A6A6}" dt="2024-03-19T20:18:13.365" v="1398" actId="14100"/>
          <ac:spMkLst>
            <pc:docMk/>
            <pc:sldMk cId="3508310342" sldId="294"/>
            <ac:spMk id="13" creationId="{3229302C-6A8E-9C1A-74A3-7567D91EF4B0}"/>
          </ac:spMkLst>
        </pc:spChg>
      </pc:sldChg>
      <pc:sldChg chg="addSp delSp modSp add del mod">
        <pc:chgData name="Raul Matsushita" userId="de7c31d34ed27a9c" providerId="LiveId" clId="{9A6F78BC-7A4E-49E7-BA90-F7BF8A67A6A6}" dt="2024-03-19T20:19:58.657" v="1430" actId="2696"/>
        <pc:sldMkLst>
          <pc:docMk/>
          <pc:sldMk cId="789328790" sldId="295"/>
        </pc:sldMkLst>
        <pc:spChg chg="add del">
          <ac:chgData name="Raul Matsushita" userId="de7c31d34ed27a9c" providerId="LiveId" clId="{9A6F78BC-7A4E-49E7-BA90-F7BF8A67A6A6}" dt="2024-03-19T20:18:52.605" v="1402" actId="478"/>
          <ac:spMkLst>
            <pc:docMk/>
            <pc:sldMk cId="789328790" sldId="295"/>
            <ac:spMk id="9" creationId="{F521ADE4-E41C-8502-5D90-7401BDC7F43D}"/>
          </ac:spMkLst>
        </pc:spChg>
        <pc:spChg chg="add del mod">
          <ac:chgData name="Raul Matsushita" userId="de7c31d34ed27a9c" providerId="LiveId" clId="{9A6F78BC-7A4E-49E7-BA90-F7BF8A67A6A6}" dt="2024-03-19T20:19:27.228" v="1428" actId="478"/>
          <ac:spMkLst>
            <pc:docMk/>
            <pc:sldMk cId="789328790" sldId="295"/>
            <ac:spMk id="10" creationId="{38F4C6C7-979F-01B1-9528-BD4C40C8E1BE}"/>
          </ac:spMkLst>
        </pc:spChg>
        <pc:spChg chg="add del mod">
          <ac:chgData name="Raul Matsushita" userId="de7c31d34ed27a9c" providerId="LiveId" clId="{9A6F78BC-7A4E-49E7-BA90-F7BF8A67A6A6}" dt="2024-03-19T20:19:29.990" v="1429" actId="478"/>
          <ac:spMkLst>
            <pc:docMk/>
            <pc:sldMk cId="789328790" sldId="295"/>
            <ac:spMk id="11" creationId="{68D8299C-D17E-6EA6-9C3F-917BAB0A9400}"/>
          </ac:spMkLst>
        </pc:spChg>
      </pc:sldChg>
      <pc:sldChg chg="modSp add mod">
        <pc:chgData name="Raul Matsushita" userId="de7c31d34ed27a9c" providerId="LiveId" clId="{9A6F78BC-7A4E-49E7-BA90-F7BF8A67A6A6}" dt="2024-03-19T20:20:06.142" v="1431" actId="1076"/>
        <pc:sldMkLst>
          <pc:docMk/>
          <pc:sldMk cId="1182410623" sldId="296"/>
        </pc:sldMkLst>
        <pc:spChg chg="mod">
          <ac:chgData name="Raul Matsushita" userId="de7c31d34ed27a9c" providerId="LiveId" clId="{9A6F78BC-7A4E-49E7-BA90-F7BF8A67A6A6}" dt="2024-03-19T20:20:06.142" v="1431" actId="1076"/>
          <ac:spMkLst>
            <pc:docMk/>
            <pc:sldMk cId="1182410623" sldId="296"/>
            <ac:spMk id="9" creationId="{F521ADE4-E41C-8502-5D90-7401BDC7F43D}"/>
          </ac:spMkLst>
        </pc:spChg>
      </pc:sldChg>
      <pc:sldChg chg="delSp modSp add mod">
        <pc:chgData name="Raul Matsushita" userId="de7c31d34ed27a9c" providerId="LiveId" clId="{9A6F78BC-7A4E-49E7-BA90-F7BF8A67A6A6}" dt="2024-03-19T20:22:15.488" v="1572" actId="20577"/>
        <pc:sldMkLst>
          <pc:docMk/>
          <pc:sldMk cId="1633850792" sldId="297"/>
        </pc:sldMkLst>
        <pc:spChg chg="del">
          <ac:chgData name="Raul Matsushita" userId="de7c31d34ed27a9c" providerId="LiveId" clId="{9A6F78BC-7A4E-49E7-BA90-F7BF8A67A6A6}" dt="2024-03-19T20:21:14.112" v="1503" actId="478"/>
          <ac:spMkLst>
            <pc:docMk/>
            <pc:sldMk cId="1633850792" sldId="297"/>
            <ac:spMk id="9" creationId="{F521ADE4-E41C-8502-5D90-7401BDC7F43D}"/>
          </ac:spMkLst>
        </pc:spChg>
        <pc:spChg chg="mod">
          <ac:chgData name="Raul Matsushita" userId="de7c31d34ed27a9c" providerId="LiveId" clId="{9A6F78BC-7A4E-49E7-BA90-F7BF8A67A6A6}" dt="2024-03-19T20:22:15.488" v="1572" actId="20577"/>
          <ac:spMkLst>
            <pc:docMk/>
            <pc:sldMk cId="1633850792" sldId="297"/>
            <ac:spMk id="12" creationId="{1B8D0F34-3382-E7BF-B8BA-C5F35AAD8322}"/>
          </ac:spMkLst>
        </pc:spChg>
        <pc:spChg chg="del">
          <ac:chgData name="Raul Matsushita" userId="de7c31d34ed27a9c" providerId="LiveId" clId="{9A6F78BC-7A4E-49E7-BA90-F7BF8A67A6A6}" dt="2024-03-19T20:21:12.994" v="1502" actId="478"/>
          <ac:spMkLst>
            <pc:docMk/>
            <pc:sldMk cId="1633850792" sldId="297"/>
            <ac:spMk id="13" creationId="{3229302C-6A8E-9C1A-74A3-7567D91EF4B0}"/>
          </ac:spMkLst>
        </pc:spChg>
        <pc:spChg chg="mod">
          <ac:chgData name="Raul Matsushita" userId="de7c31d34ed27a9c" providerId="LiveId" clId="{9A6F78BC-7A4E-49E7-BA90-F7BF8A67A6A6}" dt="2024-03-19T20:20:47.304" v="1472" actId="1076"/>
          <ac:spMkLst>
            <pc:docMk/>
            <pc:sldMk cId="1633850792" sldId="297"/>
            <ac:spMk id="16" creationId="{AA6BB161-F557-5BE2-8310-7D0912EDEC0A}"/>
          </ac:spMkLst>
        </pc:spChg>
      </pc:sldChg>
      <pc:sldChg chg="delSp add mod ord">
        <pc:chgData name="Raul Matsushita" userId="de7c31d34ed27a9c" providerId="LiveId" clId="{9A6F78BC-7A4E-49E7-BA90-F7BF8A67A6A6}" dt="2024-03-19T20:21:38.658" v="1509" actId="478"/>
        <pc:sldMkLst>
          <pc:docMk/>
          <pc:sldMk cId="1382906228" sldId="298"/>
        </pc:sldMkLst>
        <pc:spChg chg="del">
          <ac:chgData name="Raul Matsushita" userId="de7c31d34ed27a9c" providerId="LiveId" clId="{9A6F78BC-7A4E-49E7-BA90-F7BF8A67A6A6}" dt="2024-03-19T20:21:38.658" v="1509" actId="478"/>
          <ac:spMkLst>
            <pc:docMk/>
            <pc:sldMk cId="1382906228" sldId="298"/>
            <ac:spMk id="8" creationId="{0EFDAF35-3A41-A398-D36C-6E17BA866C3B}"/>
          </ac:spMkLst>
        </pc:spChg>
      </pc:sldChg>
      <pc:sldChg chg="modSp add mod">
        <pc:chgData name="Raul Matsushita" userId="de7c31d34ed27a9c" providerId="LiveId" clId="{9A6F78BC-7A4E-49E7-BA90-F7BF8A67A6A6}" dt="2024-03-19T20:31:06.818" v="1574" actId="14826"/>
        <pc:sldMkLst>
          <pc:docMk/>
          <pc:sldMk cId="1107815732" sldId="299"/>
        </pc:sldMkLst>
        <pc:picChg chg="mod">
          <ac:chgData name="Raul Matsushita" userId="de7c31d34ed27a9c" providerId="LiveId" clId="{9A6F78BC-7A4E-49E7-BA90-F7BF8A67A6A6}" dt="2024-03-19T20:31:06.818" v="1574" actId="14826"/>
          <ac:picMkLst>
            <pc:docMk/>
            <pc:sldMk cId="1107815732" sldId="299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20:34:33.379" v="1576" actId="14826"/>
        <pc:sldMkLst>
          <pc:docMk/>
          <pc:sldMk cId="312868548" sldId="300"/>
        </pc:sldMkLst>
        <pc:picChg chg="mod">
          <ac:chgData name="Raul Matsushita" userId="de7c31d34ed27a9c" providerId="LiveId" clId="{9A6F78BC-7A4E-49E7-BA90-F7BF8A67A6A6}" dt="2024-03-19T20:34:33.379" v="1576" actId="14826"/>
          <ac:picMkLst>
            <pc:docMk/>
            <pc:sldMk cId="312868548" sldId="300"/>
            <ac:picMk id="17" creationId="{6990CB7A-6D89-7148-C647-00F6E0FA52CB}"/>
          </ac:picMkLst>
        </pc:picChg>
      </pc:sldChg>
      <pc:sldChg chg="addSp delSp modSp add mod">
        <pc:chgData name="Raul Matsushita" userId="de7c31d34ed27a9c" providerId="LiveId" clId="{9A6F78BC-7A4E-49E7-BA90-F7BF8A67A6A6}" dt="2024-03-19T20:47:15.005" v="1810" actId="14100"/>
        <pc:sldMkLst>
          <pc:docMk/>
          <pc:sldMk cId="1111060100" sldId="301"/>
        </pc:sldMkLst>
        <pc:spChg chg="add mod">
          <ac:chgData name="Raul Matsushita" userId="de7c31d34ed27a9c" providerId="LiveId" clId="{9A6F78BC-7A4E-49E7-BA90-F7BF8A67A6A6}" dt="2024-03-19T20:47:15.005" v="1810" actId="14100"/>
          <ac:spMkLst>
            <pc:docMk/>
            <pc:sldMk cId="1111060100" sldId="301"/>
            <ac:spMk id="7" creationId="{394EF786-F712-0EAA-BD2A-32EA4D7890E8}"/>
          </ac:spMkLst>
        </pc:spChg>
        <pc:picChg chg="mod">
          <ac:chgData name="Raul Matsushita" userId="de7c31d34ed27a9c" providerId="LiveId" clId="{9A6F78BC-7A4E-49E7-BA90-F7BF8A67A6A6}" dt="2024-03-19T20:39:11.985" v="1578" actId="14826"/>
          <ac:picMkLst>
            <pc:docMk/>
            <pc:sldMk cId="1111060100" sldId="301"/>
            <ac:picMk id="17" creationId="{6990CB7A-6D89-7148-C647-00F6E0FA52CB}"/>
          </ac:picMkLst>
        </pc:picChg>
        <pc:cxnChg chg="add del mod">
          <ac:chgData name="Raul Matsushita" userId="de7c31d34ed27a9c" providerId="LiveId" clId="{9A6F78BC-7A4E-49E7-BA90-F7BF8A67A6A6}" dt="2024-03-19T20:42:37.445" v="1674" actId="478"/>
          <ac:cxnSpMkLst>
            <pc:docMk/>
            <pc:sldMk cId="1111060100" sldId="301"/>
            <ac:cxnSpMk id="9" creationId="{40A28907-F7B7-4C5F-A14D-A9B6ABB6C082}"/>
          </ac:cxnSpMkLst>
        </pc:cxnChg>
      </pc:sldChg>
      <pc:sldChg chg="modSp add mod">
        <pc:chgData name="Raul Matsushita" userId="de7c31d34ed27a9c" providerId="LiveId" clId="{9A6F78BC-7A4E-49E7-BA90-F7BF8A67A6A6}" dt="2024-03-19T20:47:20.911" v="1811" actId="14100"/>
        <pc:sldMkLst>
          <pc:docMk/>
          <pc:sldMk cId="3326912077" sldId="302"/>
        </pc:sldMkLst>
        <pc:spChg chg="mod">
          <ac:chgData name="Raul Matsushita" userId="de7c31d34ed27a9c" providerId="LiveId" clId="{9A6F78BC-7A4E-49E7-BA90-F7BF8A67A6A6}" dt="2024-03-19T20:47:20.911" v="1811" actId="14100"/>
          <ac:spMkLst>
            <pc:docMk/>
            <pc:sldMk cId="3326912077" sldId="302"/>
            <ac:spMk id="7" creationId="{394EF786-F712-0EAA-BD2A-32EA4D7890E8}"/>
          </ac:spMkLst>
        </pc:spChg>
      </pc:sldChg>
      <pc:sldChg chg="addSp delSp modSp add mod">
        <pc:chgData name="Raul Matsushita" userId="de7c31d34ed27a9c" providerId="LiveId" clId="{9A6F78BC-7A4E-49E7-BA90-F7BF8A67A6A6}" dt="2024-03-19T20:58:51.209" v="1856" actId="20577"/>
        <pc:sldMkLst>
          <pc:docMk/>
          <pc:sldMk cId="3238208665" sldId="303"/>
        </pc:sldMkLst>
        <pc:spChg chg="del mod">
          <ac:chgData name="Raul Matsushita" userId="de7c31d34ed27a9c" providerId="LiveId" clId="{9A6F78BC-7A4E-49E7-BA90-F7BF8A67A6A6}" dt="2024-03-19T20:49:14.673" v="1825" actId="478"/>
          <ac:spMkLst>
            <pc:docMk/>
            <pc:sldMk cId="3238208665" sldId="303"/>
            <ac:spMk id="7" creationId="{394EF786-F712-0EAA-BD2A-32EA4D7890E8}"/>
          </ac:spMkLst>
        </pc:spChg>
        <pc:spChg chg="add mod">
          <ac:chgData name="Raul Matsushita" userId="de7c31d34ed27a9c" providerId="LiveId" clId="{9A6F78BC-7A4E-49E7-BA90-F7BF8A67A6A6}" dt="2024-03-19T20:58:51.209" v="1856" actId="20577"/>
          <ac:spMkLst>
            <pc:docMk/>
            <pc:sldMk cId="3238208665" sldId="303"/>
            <ac:spMk id="8" creationId="{3A9662E4-4013-3030-1A63-74B0464DBE31}"/>
          </ac:spMkLst>
        </pc:spChg>
        <pc:picChg chg="mod">
          <ac:chgData name="Raul Matsushita" userId="de7c31d34ed27a9c" providerId="LiveId" clId="{9A6F78BC-7A4E-49E7-BA90-F7BF8A67A6A6}" dt="2024-03-19T20:58:25.099" v="1831" actId="14826"/>
          <ac:picMkLst>
            <pc:docMk/>
            <pc:sldMk cId="3238208665" sldId="303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20:48:41.064" v="1823" actId="20577"/>
        <pc:sldMkLst>
          <pc:docMk/>
          <pc:sldMk cId="1378727320" sldId="304"/>
        </pc:sldMkLst>
        <pc:spChg chg="mod">
          <ac:chgData name="Raul Matsushita" userId="de7c31d34ed27a9c" providerId="LiveId" clId="{9A6F78BC-7A4E-49E7-BA90-F7BF8A67A6A6}" dt="2024-03-19T20:48:41.064" v="1823" actId="20577"/>
          <ac:spMkLst>
            <pc:docMk/>
            <pc:sldMk cId="1378727320" sldId="304"/>
            <ac:spMk id="7" creationId="{394EF786-F712-0EAA-BD2A-32EA4D7890E8}"/>
          </ac:spMkLst>
        </pc:spChg>
      </pc:sldChg>
      <pc:sldChg chg="add ord">
        <pc:chgData name="Raul Matsushita" userId="de7c31d34ed27a9c" providerId="LiveId" clId="{9A6F78BC-7A4E-49E7-BA90-F7BF8A67A6A6}" dt="2024-03-19T20:49:30.754" v="1830"/>
        <pc:sldMkLst>
          <pc:docMk/>
          <pc:sldMk cId="4024992346" sldId="305"/>
        </pc:sldMkLst>
      </pc:sldChg>
      <pc:sldChg chg="modSp add mod ord">
        <pc:chgData name="Raul Matsushita" userId="de7c31d34ed27a9c" providerId="LiveId" clId="{9A6F78BC-7A4E-49E7-BA90-F7BF8A67A6A6}" dt="2024-03-19T21:34:12.549" v="2176" actId="20577"/>
        <pc:sldMkLst>
          <pc:docMk/>
          <pc:sldMk cId="1523594889" sldId="306"/>
        </pc:sldMkLst>
        <pc:spChg chg="mod">
          <ac:chgData name="Raul Matsushita" userId="de7c31d34ed27a9c" providerId="LiveId" clId="{9A6F78BC-7A4E-49E7-BA90-F7BF8A67A6A6}" dt="2024-03-19T21:34:12.549" v="2176" actId="20577"/>
          <ac:spMkLst>
            <pc:docMk/>
            <pc:sldMk cId="1523594889" sldId="306"/>
            <ac:spMk id="7" creationId="{394EF786-F712-0EAA-BD2A-32EA4D7890E8}"/>
          </ac:spMkLst>
        </pc:spChg>
        <pc:picChg chg="mod">
          <ac:chgData name="Raul Matsushita" userId="de7c31d34ed27a9c" providerId="LiveId" clId="{9A6F78BC-7A4E-49E7-BA90-F7BF8A67A6A6}" dt="2024-03-19T21:33:22.416" v="2148" actId="14826"/>
          <ac:picMkLst>
            <pc:docMk/>
            <pc:sldMk cId="1523594889" sldId="306"/>
            <ac:picMk id="17" creationId="{6990CB7A-6D89-7148-C647-00F6E0FA52CB}"/>
          </ac:picMkLst>
        </pc:picChg>
      </pc:sldChg>
      <pc:sldChg chg="modSp add mod ord">
        <pc:chgData name="Raul Matsushita" userId="de7c31d34ed27a9c" providerId="LiveId" clId="{9A6F78BC-7A4E-49E7-BA90-F7BF8A67A6A6}" dt="2024-03-19T21:29:53.226" v="2147" actId="20577"/>
        <pc:sldMkLst>
          <pc:docMk/>
          <pc:sldMk cId="1418701950" sldId="307"/>
        </pc:sldMkLst>
        <pc:spChg chg="mod">
          <ac:chgData name="Raul Matsushita" userId="de7c31d34ed27a9c" providerId="LiveId" clId="{9A6F78BC-7A4E-49E7-BA90-F7BF8A67A6A6}" dt="2024-03-19T21:29:53.226" v="2147" actId="20577"/>
          <ac:spMkLst>
            <pc:docMk/>
            <pc:sldMk cId="1418701950" sldId="307"/>
            <ac:spMk id="8" creationId="{3A9662E4-4013-3030-1A63-74B0464DBE31}"/>
          </ac:spMkLst>
        </pc:spChg>
        <pc:picChg chg="mod">
          <ac:chgData name="Raul Matsushita" userId="de7c31d34ed27a9c" providerId="LiveId" clId="{9A6F78BC-7A4E-49E7-BA90-F7BF8A67A6A6}" dt="2024-03-19T21:29:40.766" v="2137" actId="14826"/>
          <ac:picMkLst>
            <pc:docMk/>
            <pc:sldMk cId="1418701950" sldId="307"/>
            <ac:picMk id="17" creationId="{6990CB7A-6D89-7148-C647-00F6E0FA52CB}"/>
          </ac:picMkLst>
        </pc:picChg>
      </pc:sldChg>
      <pc:sldChg chg="modSp add mod ord">
        <pc:chgData name="Raul Matsushita" userId="de7c31d34ed27a9c" providerId="LiveId" clId="{9A6F78BC-7A4E-49E7-BA90-F7BF8A67A6A6}" dt="2024-03-19T21:37:17.404" v="2189" actId="207"/>
        <pc:sldMkLst>
          <pc:docMk/>
          <pc:sldMk cId="3069973615" sldId="308"/>
        </pc:sldMkLst>
        <pc:spChg chg="mod">
          <ac:chgData name="Raul Matsushita" userId="de7c31d34ed27a9c" providerId="LiveId" clId="{9A6F78BC-7A4E-49E7-BA90-F7BF8A67A6A6}" dt="2024-03-19T21:37:17.404" v="2189" actId="207"/>
          <ac:spMkLst>
            <pc:docMk/>
            <pc:sldMk cId="3069973615" sldId="308"/>
            <ac:spMk id="8" creationId="{832D7A4C-5348-D891-A624-1C8C82CA0BA8}"/>
          </ac:spMkLst>
        </pc:spChg>
        <pc:picChg chg="mod">
          <ac:chgData name="Raul Matsushita" userId="de7c31d34ed27a9c" providerId="LiveId" clId="{9A6F78BC-7A4E-49E7-BA90-F7BF8A67A6A6}" dt="2024-03-19T21:35:32.835" v="2180" actId="14826"/>
          <ac:picMkLst>
            <pc:docMk/>
            <pc:sldMk cId="3069973615" sldId="308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25T13:34:14.553" v="4199" actId="20577"/>
        <pc:sldMkLst>
          <pc:docMk/>
          <pc:sldMk cId="3877531957" sldId="309"/>
        </pc:sldMkLst>
        <pc:spChg chg="mod">
          <ac:chgData name="Raul Matsushita" userId="de7c31d34ed27a9c" providerId="LiveId" clId="{9A6F78BC-7A4E-49E7-BA90-F7BF8A67A6A6}" dt="2024-03-25T13:34:14.553" v="4199" actId="20577"/>
          <ac:spMkLst>
            <pc:docMk/>
            <pc:sldMk cId="3877531957" sldId="309"/>
            <ac:spMk id="9" creationId="{3D0E62CD-D18A-DFB1-F156-199074277F6A}"/>
          </ac:spMkLst>
        </pc:spChg>
      </pc:sldChg>
      <pc:sldChg chg="modSp add mod">
        <pc:chgData name="Raul Matsushita" userId="de7c31d34ed27a9c" providerId="LiveId" clId="{9A6F78BC-7A4E-49E7-BA90-F7BF8A67A6A6}" dt="2024-03-19T21:50:20.199" v="3287"/>
        <pc:sldMkLst>
          <pc:docMk/>
          <pc:sldMk cId="3127696709" sldId="310"/>
        </pc:sldMkLst>
        <pc:spChg chg="mod">
          <ac:chgData name="Raul Matsushita" userId="de7c31d34ed27a9c" providerId="LiveId" clId="{9A6F78BC-7A4E-49E7-BA90-F7BF8A67A6A6}" dt="2024-03-19T21:50:20.199" v="3287"/>
          <ac:spMkLst>
            <pc:docMk/>
            <pc:sldMk cId="3127696709" sldId="310"/>
            <ac:spMk id="9" creationId="{3D0E62CD-D18A-DFB1-F156-199074277F6A}"/>
          </ac:spMkLst>
        </pc:spChg>
      </pc:sldChg>
      <pc:sldChg chg="modSp add mod ord">
        <pc:chgData name="Raul Matsushita" userId="de7c31d34ed27a9c" providerId="LiveId" clId="{9A6F78BC-7A4E-49E7-BA90-F7BF8A67A6A6}" dt="2024-03-25T14:47:06.592" v="4280" actId="16959"/>
        <pc:sldMkLst>
          <pc:docMk/>
          <pc:sldMk cId="2796248348" sldId="311"/>
        </pc:sldMkLst>
        <pc:spChg chg="mod">
          <ac:chgData name="Raul Matsushita" userId="de7c31d34ed27a9c" providerId="LiveId" clId="{9A6F78BC-7A4E-49E7-BA90-F7BF8A67A6A6}" dt="2024-03-25T14:47:06.592" v="4280" actId="16959"/>
          <ac:spMkLst>
            <pc:docMk/>
            <pc:sldMk cId="2796248348" sldId="311"/>
            <ac:spMk id="3" creationId="{184701DA-832C-3CBF-3F10-C40EB705CF3F}"/>
          </ac:spMkLst>
        </pc:spChg>
      </pc:sldChg>
      <pc:sldChg chg="addSp modSp add mod ord">
        <pc:chgData name="Raul Matsushita" userId="de7c31d34ed27a9c" providerId="LiveId" clId="{9A6F78BC-7A4E-49E7-BA90-F7BF8A67A6A6}" dt="2024-03-25T18:09:57.124" v="4454" actId="20577"/>
        <pc:sldMkLst>
          <pc:docMk/>
          <pc:sldMk cId="2486353865" sldId="312"/>
        </pc:sldMkLst>
        <pc:spChg chg="add mod">
          <ac:chgData name="Raul Matsushita" userId="de7c31d34ed27a9c" providerId="LiveId" clId="{9A6F78BC-7A4E-49E7-BA90-F7BF8A67A6A6}" dt="2024-03-25T18:09:24.559" v="4441" actId="1076"/>
          <ac:spMkLst>
            <pc:docMk/>
            <pc:sldMk cId="2486353865" sldId="312"/>
            <ac:spMk id="7" creationId="{9A474C77-8499-1F82-D261-041CF5F0842E}"/>
          </ac:spMkLst>
        </pc:spChg>
        <pc:spChg chg="add mod">
          <ac:chgData name="Raul Matsushita" userId="de7c31d34ed27a9c" providerId="LiveId" clId="{9A6F78BC-7A4E-49E7-BA90-F7BF8A67A6A6}" dt="2024-03-25T18:09:57.124" v="4454" actId="20577"/>
          <ac:spMkLst>
            <pc:docMk/>
            <pc:sldMk cId="2486353865" sldId="312"/>
            <ac:spMk id="8" creationId="{BC1849CD-C97E-B92A-7F7E-FB34045C347A}"/>
          </ac:spMkLst>
        </pc:spChg>
        <pc:picChg chg="mod">
          <ac:chgData name="Raul Matsushita" userId="de7c31d34ed27a9c" providerId="LiveId" clId="{9A6F78BC-7A4E-49E7-BA90-F7BF8A67A6A6}" dt="2024-03-25T18:06:46.811" v="4400" actId="14826"/>
          <ac:picMkLst>
            <pc:docMk/>
            <pc:sldMk cId="2486353865" sldId="312"/>
            <ac:picMk id="17" creationId="{6990CB7A-6D89-7148-C647-00F6E0FA52CB}"/>
          </ac:picMkLst>
        </pc:picChg>
      </pc:sldChg>
      <pc:sldChg chg="addSp modSp add mod ord">
        <pc:chgData name="Raul Matsushita" userId="de7c31d34ed27a9c" providerId="LiveId" clId="{9A6F78BC-7A4E-49E7-BA90-F7BF8A67A6A6}" dt="2024-03-25T15:16:07.967" v="4399" actId="20577"/>
        <pc:sldMkLst>
          <pc:docMk/>
          <pc:sldMk cId="2271538871" sldId="313"/>
        </pc:sldMkLst>
        <pc:spChg chg="mod">
          <ac:chgData name="Raul Matsushita" userId="de7c31d34ed27a9c" providerId="LiveId" clId="{9A6F78BC-7A4E-49E7-BA90-F7BF8A67A6A6}" dt="2024-03-25T15:15:31.685" v="4374" actId="20577"/>
          <ac:spMkLst>
            <pc:docMk/>
            <pc:sldMk cId="2271538871" sldId="313"/>
            <ac:spMk id="9" creationId="{E30BDD53-25D9-1F5A-B780-B2879CBA9EA0}"/>
          </ac:spMkLst>
        </pc:spChg>
        <pc:spChg chg="add mod">
          <ac:chgData name="Raul Matsushita" userId="de7c31d34ed27a9c" providerId="LiveId" clId="{9A6F78BC-7A4E-49E7-BA90-F7BF8A67A6A6}" dt="2024-03-25T15:16:07.967" v="4399" actId="20577"/>
          <ac:spMkLst>
            <pc:docMk/>
            <pc:sldMk cId="2271538871" sldId="313"/>
            <ac:spMk id="10" creationId="{5AE31A05-0135-98FC-D072-E89B19C0551A}"/>
          </ac:spMkLst>
        </pc:spChg>
        <pc:spChg chg="mod">
          <ac:chgData name="Raul Matsushita" userId="de7c31d34ed27a9c" providerId="LiveId" clId="{9A6F78BC-7A4E-49E7-BA90-F7BF8A67A6A6}" dt="2024-03-25T15:15:42.234" v="4382" actId="20577"/>
          <ac:spMkLst>
            <pc:docMk/>
            <pc:sldMk cId="2271538871" sldId="313"/>
            <ac:spMk id="12" creationId="{1B8D0F34-3382-E7BF-B8BA-C5F35AAD8322}"/>
          </ac:spMkLst>
        </pc:spChg>
        <pc:spChg chg="mod">
          <ac:chgData name="Raul Matsushita" userId="de7c31d34ed27a9c" providerId="LiveId" clId="{9A6F78BC-7A4E-49E7-BA90-F7BF8A67A6A6}" dt="2024-03-25T15:15:07.411" v="4349" actId="20577"/>
          <ac:spMkLst>
            <pc:docMk/>
            <pc:sldMk cId="2271538871" sldId="313"/>
            <ac:spMk id="16" creationId="{AA6BB161-F557-5BE2-8310-7D0912EDEC0A}"/>
          </ac:spMkLst>
        </pc:spChg>
      </pc:sldChg>
    </pc:docChg>
  </pc:docChgLst>
  <pc:docChgLst>
    <pc:chgData name="Raul Matsushita" userId="de7c31d34ed27a9c" providerId="LiveId" clId="{C24DE74A-CA61-4FE8-886B-ABBF37D0A982}"/>
    <pc:docChg chg="undo redo custSel addSld delSld modSld sldOrd">
      <pc:chgData name="Raul Matsushita" userId="de7c31d34ed27a9c" providerId="LiveId" clId="{C24DE74A-CA61-4FE8-886B-ABBF37D0A982}" dt="2024-05-08T14:37:09.941" v="3744" actId="20577"/>
      <pc:docMkLst>
        <pc:docMk/>
      </pc:docMkLst>
      <pc:sldChg chg="modSp mod">
        <pc:chgData name="Raul Matsushita" userId="de7c31d34ed27a9c" providerId="LiveId" clId="{C24DE74A-CA61-4FE8-886B-ABBF37D0A982}" dt="2024-05-08T14:37:09.941" v="3744" actId="20577"/>
        <pc:sldMkLst>
          <pc:docMk/>
          <pc:sldMk cId="2586058810" sldId="256"/>
        </pc:sldMkLst>
        <pc:spChg chg="mod">
          <ac:chgData name="Raul Matsushita" userId="de7c31d34ed27a9c" providerId="LiveId" clId="{C24DE74A-CA61-4FE8-886B-ABBF37D0A982}" dt="2024-05-08T14:37:09.941" v="3744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del">
        <pc:chgData name="Raul Matsushita" userId="de7c31d34ed27a9c" providerId="LiveId" clId="{C24DE74A-CA61-4FE8-886B-ABBF37D0A982}" dt="2024-05-08T10:39:37.526" v="49" actId="2696"/>
        <pc:sldMkLst>
          <pc:docMk/>
          <pc:sldMk cId="2862011183" sldId="268"/>
        </pc:sldMkLst>
      </pc:sldChg>
      <pc:sldChg chg="addSp delSp modSp mod">
        <pc:chgData name="Raul Matsushita" userId="de7c31d34ed27a9c" providerId="LiveId" clId="{C24DE74A-CA61-4FE8-886B-ABBF37D0A982}" dt="2024-05-08T13:20:14.932" v="1922" actId="1076"/>
        <pc:sldMkLst>
          <pc:docMk/>
          <pc:sldMk cId="3012727841" sldId="269"/>
        </pc:sldMkLst>
        <pc:spChg chg="mod">
          <ac:chgData name="Raul Matsushita" userId="de7c31d34ed27a9c" providerId="LiveId" clId="{C24DE74A-CA61-4FE8-886B-ABBF37D0A982}" dt="2024-05-08T10:41:00.654" v="144" actId="20577"/>
          <ac:spMkLst>
            <pc:docMk/>
            <pc:sldMk cId="3012727841" sldId="269"/>
            <ac:spMk id="2" creationId="{100B5D20-815D-D098-A5AD-681238943775}"/>
          </ac:spMkLst>
        </pc:spChg>
        <pc:spChg chg="add del mod">
          <ac:chgData name="Raul Matsushita" userId="de7c31d34ed27a9c" providerId="LiveId" clId="{C24DE74A-CA61-4FE8-886B-ABBF37D0A982}" dt="2024-05-08T10:42:19.972" v="153" actId="478"/>
          <ac:spMkLst>
            <pc:docMk/>
            <pc:sldMk cId="3012727841" sldId="269"/>
            <ac:spMk id="7" creationId="{ABEB9F27-40EF-F631-9E58-1362F4FDB66E}"/>
          </ac:spMkLst>
        </pc:spChg>
        <pc:picChg chg="add mod">
          <ac:chgData name="Raul Matsushita" userId="de7c31d34ed27a9c" providerId="LiveId" clId="{C24DE74A-CA61-4FE8-886B-ABBF37D0A982}" dt="2024-05-08T13:20:14.932" v="1922" actId="1076"/>
          <ac:picMkLst>
            <pc:docMk/>
            <pc:sldMk cId="3012727841" sldId="269"/>
            <ac:picMk id="9" creationId="{F657ED6E-9F8F-56DC-A232-EA3AF7A7BCE2}"/>
          </ac:picMkLst>
        </pc:picChg>
        <pc:picChg chg="mod ord">
          <ac:chgData name="Raul Matsushita" userId="de7c31d34ed27a9c" providerId="LiveId" clId="{C24DE74A-CA61-4FE8-886B-ABBF37D0A982}" dt="2024-05-08T10:54:08.071" v="163" actId="1076"/>
          <ac:picMkLst>
            <pc:docMk/>
            <pc:sldMk cId="3012727841" sldId="269"/>
            <ac:picMk id="17" creationId="{6990CB7A-6D89-7148-C647-00F6E0FA52CB}"/>
          </ac:picMkLst>
        </pc:picChg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209635691" sldId="270"/>
        </pc:sldMkLst>
      </pc:sldChg>
      <pc:sldChg chg="del">
        <pc:chgData name="Raul Matsushita" userId="de7c31d34ed27a9c" providerId="LiveId" clId="{C24DE74A-CA61-4FE8-886B-ABBF37D0A982}" dt="2024-05-08T12:35:03.409" v="1353" actId="47"/>
        <pc:sldMkLst>
          <pc:docMk/>
          <pc:sldMk cId="3182307395" sldId="271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054018855" sldId="27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4146910257" sldId="279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625089859" sldId="280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071915177" sldId="28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30256739" sldId="283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512095792" sldId="285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933643378" sldId="286"/>
        </pc:sldMkLst>
      </pc:sldChg>
      <pc:sldChg chg="modSp mod">
        <pc:chgData name="Raul Matsushita" userId="de7c31d34ed27a9c" providerId="LiveId" clId="{C24DE74A-CA61-4FE8-886B-ABBF37D0A982}" dt="2024-05-08T10:39:12.943" v="48" actId="20577"/>
        <pc:sldMkLst>
          <pc:docMk/>
          <pc:sldMk cId="1910733529" sldId="288"/>
        </pc:sldMkLst>
        <pc:spChg chg="mod">
          <ac:chgData name="Raul Matsushita" userId="de7c31d34ed27a9c" providerId="LiveId" clId="{C24DE74A-CA61-4FE8-886B-ABBF37D0A982}" dt="2024-05-08T10:38:07.673" v="8" actId="20577"/>
          <ac:spMkLst>
            <pc:docMk/>
            <pc:sldMk cId="1910733529" sldId="288"/>
            <ac:spMk id="2" creationId="{100B5D20-815D-D098-A5AD-681238943775}"/>
          </ac:spMkLst>
        </pc:spChg>
        <pc:spChg chg="mod">
          <ac:chgData name="Raul Matsushita" userId="de7c31d34ed27a9c" providerId="LiveId" clId="{C24DE74A-CA61-4FE8-886B-ABBF37D0A982}" dt="2024-05-08T10:39:12.943" v="48" actId="20577"/>
          <ac:spMkLst>
            <pc:docMk/>
            <pc:sldMk cId="1910733529" sldId="288"/>
            <ac:spMk id="7" creationId="{4ED62E8B-AEF4-C762-2125-5F27DBA6341F}"/>
          </ac:spMkLst>
        </pc:spChg>
      </pc:sldChg>
      <pc:sldChg chg="delSp modSp mod">
        <pc:chgData name="Raul Matsushita" userId="de7c31d34ed27a9c" providerId="LiveId" clId="{C24DE74A-CA61-4FE8-886B-ABBF37D0A982}" dt="2024-05-08T12:34:31.007" v="1349"/>
        <pc:sldMkLst>
          <pc:docMk/>
          <pc:sldMk cId="3224931540" sldId="289"/>
        </pc:sldMkLst>
        <pc:spChg chg="mod">
          <ac:chgData name="Raul Matsushita" userId="de7c31d34ed27a9c" providerId="LiveId" clId="{C24DE74A-CA61-4FE8-886B-ABBF37D0A982}" dt="2024-05-08T12:34:31.007" v="1349"/>
          <ac:spMkLst>
            <pc:docMk/>
            <pc:sldMk cId="3224931540" sldId="289"/>
            <ac:spMk id="2" creationId="{100B5D20-815D-D098-A5AD-681238943775}"/>
          </ac:spMkLst>
        </pc:spChg>
        <pc:spChg chg="del">
          <ac:chgData name="Raul Matsushita" userId="de7c31d34ed27a9c" providerId="LiveId" clId="{C24DE74A-CA61-4FE8-886B-ABBF37D0A982}" dt="2024-05-08T12:34:22.804" v="1348" actId="478"/>
          <ac:spMkLst>
            <pc:docMk/>
            <pc:sldMk cId="3224931540" sldId="289"/>
            <ac:spMk id="7" creationId="{50180D99-4BCA-9611-2397-F91BC3B6EC15}"/>
          </ac:spMkLst>
        </pc:spChg>
        <pc:picChg chg="mod">
          <ac:chgData name="Raul Matsushita" userId="de7c31d34ed27a9c" providerId="LiveId" clId="{C24DE74A-CA61-4FE8-886B-ABBF37D0A982}" dt="2024-05-08T12:34:19.930" v="1347" actId="14100"/>
          <ac:picMkLst>
            <pc:docMk/>
            <pc:sldMk cId="3224931540" sldId="289"/>
            <ac:picMk id="17" creationId="{6990CB7A-6D89-7148-C647-00F6E0FA52CB}"/>
          </ac:picMkLst>
        </pc:picChg>
      </pc:sldChg>
      <pc:sldChg chg="del">
        <pc:chgData name="Raul Matsushita" userId="de7c31d34ed27a9c" providerId="LiveId" clId="{C24DE74A-CA61-4FE8-886B-ABBF37D0A982}" dt="2024-05-08T11:04:58.730" v="178" actId="2696"/>
        <pc:sldMkLst>
          <pc:docMk/>
          <pc:sldMk cId="4117128426" sldId="290"/>
        </pc:sldMkLst>
      </pc:sldChg>
      <pc:sldChg chg="del">
        <pc:chgData name="Raul Matsushita" userId="de7c31d34ed27a9c" providerId="LiveId" clId="{C24DE74A-CA61-4FE8-886B-ABBF37D0A982}" dt="2024-05-08T12:35:03.409" v="1353" actId="47"/>
        <pc:sldMkLst>
          <pc:docMk/>
          <pc:sldMk cId="72051154" sldId="291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99735504" sldId="29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670328455" sldId="293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508310342" sldId="294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182410623" sldId="296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633850792" sldId="297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382906228" sldId="298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107815732" sldId="299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12868548" sldId="300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111060100" sldId="301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326912077" sldId="30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238208665" sldId="303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378727320" sldId="304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4024992346" sldId="305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523594889" sldId="306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418701950" sldId="307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069973615" sldId="308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877531957" sldId="309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127696709" sldId="310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796248348" sldId="311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486353865" sldId="31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271538871" sldId="313"/>
        </pc:sldMkLst>
      </pc:sldChg>
      <pc:sldChg chg="delSp modSp add mod">
        <pc:chgData name="Raul Matsushita" userId="de7c31d34ed27a9c" providerId="LiveId" clId="{C24DE74A-CA61-4FE8-886B-ABBF37D0A982}" dt="2024-05-08T10:58:56.634" v="171" actId="1076"/>
        <pc:sldMkLst>
          <pc:docMk/>
          <pc:sldMk cId="3344138302" sldId="314"/>
        </pc:sldMkLst>
        <pc:picChg chg="mod">
          <ac:chgData name="Raul Matsushita" userId="de7c31d34ed27a9c" providerId="LiveId" clId="{C24DE74A-CA61-4FE8-886B-ABBF37D0A982}" dt="2024-05-08T10:58:56.634" v="171" actId="1076"/>
          <ac:picMkLst>
            <pc:docMk/>
            <pc:sldMk cId="3344138302" sldId="314"/>
            <ac:picMk id="9" creationId="{F657ED6E-9F8F-56DC-A232-EA3AF7A7BCE2}"/>
          </ac:picMkLst>
        </pc:picChg>
        <pc:picChg chg="del">
          <ac:chgData name="Raul Matsushita" userId="de7c31d34ed27a9c" providerId="LiveId" clId="{C24DE74A-CA61-4FE8-886B-ABBF37D0A982}" dt="2024-05-08T10:58:23.495" v="167" actId="478"/>
          <ac:picMkLst>
            <pc:docMk/>
            <pc:sldMk cId="3344138302" sldId="314"/>
            <ac:picMk id="17" creationId="{6990CB7A-6D89-7148-C647-00F6E0FA52CB}"/>
          </ac:picMkLst>
        </pc:picChg>
      </pc:sldChg>
      <pc:sldChg chg="addSp modSp add mod">
        <pc:chgData name="Raul Matsushita" userId="de7c31d34ed27a9c" providerId="LiveId" clId="{C24DE74A-CA61-4FE8-886B-ABBF37D0A982}" dt="2024-05-08T12:41:38.704" v="1373" actId="20577"/>
        <pc:sldMkLst>
          <pc:docMk/>
          <pc:sldMk cId="1224025517" sldId="315"/>
        </pc:sldMkLst>
        <pc:spChg chg="add mod">
          <ac:chgData name="Raul Matsushita" userId="de7c31d34ed27a9c" providerId="LiveId" clId="{C24DE74A-CA61-4FE8-886B-ABBF37D0A982}" dt="2024-05-08T12:41:38.704" v="1373" actId="20577"/>
          <ac:spMkLst>
            <pc:docMk/>
            <pc:sldMk cId="1224025517" sldId="315"/>
            <ac:spMk id="7" creationId="{4DED9F23-EB3D-01DD-69AB-91228852529C}"/>
          </ac:spMkLst>
        </pc:spChg>
        <pc:picChg chg="mod">
          <ac:chgData name="Raul Matsushita" userId="de7c31d34ed27a9c" providerId="LiveId" clId="{C24DE74A-CA61-4FE8-886B-ABBF37D0A982}" dt="2024-05-08T11:11:51.360" v="332" actId="14826"/>
          <ac:picMkLst>
            <pc:docMk/>
            <pc:sldMk cId="1224025517" sldId="315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C24DE74A-CA61-4FE8-886B-ABBF37D0A982}" dt="2024-05-08T11:14:04.667" v="338" actId="1076"/>
        <pc:sldMkLst>
          <pc:docMk/>
          <pc:sldMk cId="1112231210" sldId="316"/>
        </pc:sldMkLst>
        <pc:picChg chg="mod">
          <ac:chgData name="Raul Matsushita" userId="de7c31d34ed27a9c" providerId="LiveId" clId="{C24DE74A-CA61-4FE8-886B-ABBF37D0A982}" dt="2024-05-08T11:14:04.667" v="338" actId="1076"/>
          <ac:picMkLst>
            <pc:docMk/>
            <pc:sldMk cId="1112231210" sldId="316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C24DE74A-CA61-4FE8-886B-ABBF37D0A982}" dt="2024-05-08T11:22:29.823" v="694" actId="20577"/>
        <pc:sldMkLst>
          <pc:docMk/>
          <pc:sldMk cId="3434880417" sldId="317"/>
        </pc:sldMkLst>
        <pc:spChg chg="mod">
          <ac:chgData name="Raul Matsushita" userId="de7c31d34ed27a9c" providerId="LiveId" clId="{C24DE74A-CA61-4FE8-886B-ABBF37D0A982}" dt="2024-05-08T11:06:56.640" v="207"/>
          <ac:spMkLst>
            <pc:docMk/>
            <pc:sldMk cId="3434880417" sldId="317"/>
            <ac:spMk id="2" creationId="{100B5D20-815D-D098-A5AD-681238943775}"/>
          </ac:spMkLst>
        </pc:spChg>
        <pc:spChg chg="mod">
          <ac:chgData name="Raul Matsushita" userId="de7c31d34ed27a9c" providerId="LiveId" clId="{C24DE74A-CA61-4FE8-886B-ABBF37D0A982}" dt="2024-05-08T11:22:29.823" v="694" actId="20577"/>
          <ac:spMkLst>
            <pc:docMk/>
            <pc:sldMk cId="3434880417" sldId="317"/>
            <ac:spMk id="7" creationId="{4ED62E8B-AEF4-C762-2125-5F27DBA6341F}"/>
          </ac:spMkLst>
        </pc:spChg>
      </pc:sldChg>
      <pc:sldChg chg="add">
        <pc:chgData name="Raul Matsushita" userId="de7c31d34ed27a9c" providerId="LiveId" clId="{C24DE74A-CA61-4FE8-886B-ABBF37D0A982}" dt="2024-05-08T11:22:24.681" v="692" actId="2890"/>
        <pc:sldMkLst>
          <pc:docMk/>
          <pc:sldMk cId="3711467441" sldId="318"/>
        </pc:sldMkLst>
      </pc:sldChg>
      <pc:sldChg chg="modSp add mod">
        <pc:chgData name="Raul Matsushita" userId="de7c31d34ed27a9c" providerId="LiveId" clId="{C24DE74A-CA61-4FE8-886B-ABBF37D0A982}" dt="2024-05-08T11:32:09.078" v="1053" actId="20577"/>
        <pc:sldMkLst>
          <pc:docMk/>
          <pc:sldMk cId="2026976964" sldId="319"/>
        </pc:sldMkLst>
        <pc:spChg chg="mod">
          <ac:chgData name="Raul Matsushita" userId="de7c31d34ed27a9c" providerId="LiveId" clId="{C24DE74A-CA61-4FE8-886B-ABBF37D0A982}" dt="2024-05-08T11:32:09.078" v="1053" actId="20577"/>
          <ac:spMkLst>
            <pc:docMk/>
            <pc:sldMk cId="2026976964" sldId="319"/>
            <ac:spMk id="7" creationId="{4ED62E8B-AEF4-C762-2125-5F27DBA6341F}"/>
          </ac:spMkLst>
        </pc:spChg>
      </pc:sldChg>
      <pc:sldChg chg="modSp add mod">
        <pc:chgData name="Raul Matsushita" userId="de7c31d34ed27a9c" providerId="LiveId" clId="{C24DE74A-CA61-4FE8-886B-ABBF37D0A982}" dt="2024-05-08T11:35:16.671" v="1131" actId="20577"/>
        <pc:sldMkLst>
          <pc:docMk/>
          <pc:sldMk cId="1320712178" sldId="320"/>
        </pc:sldMkLst>
        <pc:spChg chg="mod">
          <ac:chgData name="Raul Matsushita" userId="de7c31d34ed27a9c" providerId="LiveId" clId="{C24DE74A-CA61-4FE8-886B-ABBF37D0A982}" dt="2024-05-08T11:35:16.671" v="1131" actId="20577"/>
          <ac:spMkLst>
            <pc:docMk/>
            <pc:sldMk cId="1320712178" sldId="320"/>
            <ac:spMk id="7" creationId="{4ED62E8B-AEF4-C762-2125-5F27DBA6341F}"/>
          </ac:spMkLst>
        </pc:spChg>
      </pc:sldChg>
      <pc:sldChg chg="modSp add mod">
        <pc:chgData name="Raul Matsushita" userId="de7c31d34ed27a9c" providerId="LiveId" clId="{C24DE74A-CA61-4FE8-886B-ABBF37D0A982}" dt="2024-05-08T12:23:37.215" v="1246" actId="20577"/>
        <pc:sldMkLst>
          <pc:docMk/>
          <pc:sldMk cId="1154103525" sldId="321"/>
        </pc:sldMkLst>
        <pc:spChg chg="mod">
          <ac:chgData name="Raul Matsushita" userId="de7c31d34ed27a9c" providerId="LiveId" clId="{C24DE74A-CA61-4FE8-886B-ABBF37D0A982}" dt="2024-05-08T12:23:37.215" v="1246" actId="20577"/>
          <ac:spMkLst>
            <pc:docMk/>
            <pc:sldMk cId="1154103525" sldId="321"/>
            <ac:spMk id="7" creationId="{4ED62E8B-AEF4-C762-2125-5F27DBA6341F}"/>
          </ac:spMkLst>
        </pc:spChg>
      </pc:sldChg>
      <pc:sldChg chg="addSp delSp modSp add mod">
        <pc:chgData name="Raul Matsushita" userId="de7c31d34ed27a9c" providerId="LiveId" clId="{C24DE74A-CA61-4FE8-886B-ABBF37D0A982}" dt="2024-05-08T12:32:52.327" v="1345" actId="478"/>
        <pc:sldMkLst>
          <pc:docMk/>
          <pc:sldMk cId="769191620" sldId="322"/>
        </pc:sldMkLst>
        <pc:spChg chg="mod">
          <ac:chgData name="Raul Matsushita" userId="de7c31d34ed27a9c" providerId="LiveId" clId="{C24DE74A-CA61-4FE8-886B-ABBF37D0A982}" dt="2024-05-08T12:25:09.931" v="1339" actId="20577"/>
          <ac:spMkLst>
            <pc:docMk/>
            <pc:sldMk cId="769191620" sldId="322"/>
            <ac:spMk id="7" creationId="{4ED62E8B-AEF4-C762-2125-5F27DBA6341F}"/>
          </ac:spMkLst>
        </pc:spChg>
        <pc:picChg chg="add del mod">
          <ac:chgData name="Raul Matsushita" userId="de7c31d34ed27a9c" providerId="LiveId" clId="{C24DE74A-CA61-4FE8-886B-ABBF37D0A982}" dt="2024-05-08T12:32:52.327" v="1345" actId="478"/>
          <ac:picMkLst>
            <pc:docMk/>
            <pc:sldMk cId="769191620" sldId="322"/>
            <ac:picMk id="9" creationId="{DD364DA0-D7CA-E035-2BB5-2D4C1302AA2F}"/>
          </ac:picMkLst>
        </pc:picChg>
      </pc:sldChg>
      <pc:sldChg chg="modSp add mod">
        <pc:chgData name="Raul Matsushita" userId="de7c31d34ed27a9c" providerId="LiveId" clId="{C24DE74A-CA61-4FE8-886B-ABBF37D0A982}" dt="2024-05-08T12:39:29.543" v="1356" actId="14826"/>
        <pc:sldMkLst>
          <pc:docMk/>
          <pc:sldMk cId="882357471" sldId="323"/>
        </pc:sldMkLst>
        <pc:picChg chg="mod">
          <ac:chgData name="Raul Matsushita" userId="de7c31d34ed27a9c" providerId="LiveId" clId="{C24DE74A-CA61-4FE8-886B-ABBF37D0A982}" dt="2024-05-08T12:39:29.543" v="1356" actId="14826"/>
          <ac:picMkLst>
            <pc:docMk/>
            <pc:sldMk cId="882357471" sldId="323"/>
            <ac:picMk id="9" creationId="{DD364DA0-D7CA-E035-2BB5-2D4C1302AA2F}"/>
          </ac:picMkLst>
        </pc:picChg>
      </pc:sldChg>
      <pc:sldChg chg="delSp modSp add mod ord">
        <pc:chgData name="Raul Matsushita" userId="de7c31d34ed27a9c" providerId="LiveId" clId="{C24DE74A-CA61-4FE8-886B-ABBF37D0A982}" dt="2024-05-08T12:40:08.402" v="1359" actId="14826"/>
        <pc:sldMkLst>
          <pc:docMk/>
          <pc:sldMk cId="4062148445" sldId="324"/>
        </pc:sldMkLst>
        <pc:spChg chg="del">
          <ac:chgData name="Raul Matsushita" userId="de7c31d34ed27a9c" providerId="LiveId" clId="{C24DE74A-CA61-4FE8-886B-ABBF37D0A982}" dt="2024-05-08T12:35:15.483" v="1354" actId="478"/>
          <ac:spMkLst>
            <pc:docMk/>
            <pc:sldMk cId="4062148445" sldId="324"/>
            <ac:spMk id="7" creationId="{4DED9F23-EB3D-01DD-69AB-91228852529C}"/>
          </ac:spMkLst>
        </pc:spChg>
        <pc:picChg chg="mod">
          <ac:chgData name="Raul Matsushita" userId="de7c31d34ed27a9c" providerId="LiveId" clId="{C24DE74A-CA61-4FE8-886B-ABBF37D0A982}" dt="2024-05-08T12:40:08.402" v="1359" actId="14826"/>
          <ac:picMkLst>
            <pc:docMk/>
            <pc:sldMk cId="4062148445" sldId="324"/>
            <ac:picMk id="9" creationId="{F657ED6E-9F8F-56DC-A232-EA3AF7A7BCE2}"/>
          </ac:picMkLst>
        </pc:picChg>
      </pc:sldChg>
      <pc:sldChg chg="addSp delSp modSp add mod">
        <pc:chgData name="Raul Matsushita" userId="de7c31d34ed27a9c" providerId="LiveId" clId="{C24DE74A-CA61-4FE8-886B-ABBF37D0A982}" dt="2024-05-08T12:44:01.216" v="1557" actId="478"/>
        <pc:sldMkLst>
          <pc:docMk/>
          <pc:sldMk cId="2801046938" sldId="325"/>
        </pc:sldMkLst>
        <pc:spChg chg="add mod">
          <ac:chgData name="Raul Matsushita" userId="de7c31d34ed27a9c" providerId="LiveId" clId="{C24DE74A-CA61-4FE8-886B-ABBF37D0A982}" dt="2024-05-08T12:43:31.151" v="1554" actId="1076"/>
          <ac:spMkLst>
            <pc:docMk/>
            <pc:sldMk cId="2801046938" sldId="325"/>
            <ac:spMk id="7" creationId="{570263CF-F072-AFEB-121F-4D17238261BB}"/>
          </ac:spMkLst>
        </pc:spChg>
        <pc:spChg chg="add del mod">
          <ac:chgData name="Raul Matsushita" userId="de7c31d34ed27a9c" providerId="LiveId" clId="{C24DE74A-CA61-4FE8-886B-ABBF37D0A982}" dt="2024-05-08T12:44:01.216" v="1557" actId="478"/>
          <ac:spMkLst>
            <pc:docMk/>
            <pc:sldMk cId="2801046938" sldId="325"/>
            <ac:spMk id="8" creationId="{CBE14D0F-4826-E0D2-266F-5305BC5675EC}"/>
          </ac:spMkLst>
        </pc:spChg>
      </pc:sldChg>
      <pc:sldChg chg="addSp modSp add mod">
        <pc:chgData name="Raul Matsushita" userId="de7c31d34ed27a9c" providerId="LiveId" clId="{C24DE74A-CA61-4FE8-886B-ABBF37D0A982}" dt="2024-05-08T12:53:54.086" v="1565" actId="1076"/>
        <pc:sldMkLst>
          <pc:docMk/>
          <pc:sldMk cId="1941126797" sldId="326"/>
        </pc:sldMkLst>
        <pc:picChg chg="add mod">
          <ac:chgData name="Raul Matsushita" userId="de7c31d34ed27a9c" providerId="LiveId" clId="{C24DE74A-CA61-4FE8-886B-ABBF37D0A982}" dt="2024-05-08T12:53:54.086" v="1565" actId="1076"/>
          <ac:picMkLst>
            <pc:docMk/>
            <pc:sldMk cId="1941126797" sldId="326"/>
            <ac:picMk id="10" creationId="{3A496A55-BA47-5F56-FD74-F33AAEE4E866}"/>
          </ac:picMkLst>
        </pc:picChg>
      </pc:sldChg>
      <pc:sldChg chg="modSp add mod ord">
        <pc:chgData name="Raul Matsushita" userId="de7c31d34ed27a9c" providerId="LiveId" clId="{C24DE74A-CA61-4FE8-886B-ABBF37D0A982}" dt="2024-05-08T14:19:12.807" v="2573" actId="20577"/>
        <pc:sldMkLst>
          <pc:docMk/>
          <pc:sldMk cId="3364070582" sldId="327"/>
        </pc:sldMkLst>
        <pc:spChg chg="mod">
          <ac:chgData name="Raul Matsushita" userId="de7c31d34ed27a9c" providerId="LiveId" clId="{C24DE74A-CA61-4FE8-886B-ABBF37D0A982}" dt="2024-05-08T14:19:12.807" v="2573" actId="20577"/>
          <ac:spMkLst>
            <pc:docMk/>
            <pc:sldMk cId="3364070582" sldId="327"/>
            <ac:spMk id="7" creationId="{4ED62E8B-AEF4-C762-2125-5F27DBA6341F}"/>
          </ac:spMkLst>
        </pc:spChg>
        <pc:picChg chg="mod">
          <ac:chgData name="Raul Matsushita" userId="de7c31d34ed27a9c" providerId="LiveId" clId="{C24DE74A-CA61-4FE8-886B-ABBF37D0A982}" dt="2024-05-08T14:19:09.169" v="2564" actId="1076"/>
          <ac:picMkLst>
            <pc:docMk/>
            <pc:sldMk cId="3364070582" sldId="327"/>
            <ac:picMk id="9" creationId="{DD364DA0-D7CA-E035-2BB5-2D4C1302AA2F}"/>
          </ac:picMkLst>
        </pc:picChg>
      </pc:sldChg>
      <pc:sldChg chg="modSp add mod ord">
        <pc:chgData name="Raul Matsushita" userId="de7c31d34ed27a9c" providerId="LiveId" clId="{C24DE74A-CA61-4FE8-886B-ABBF37D0A982}" dt="2024-05-08T12:59:50.057" v="1575" actId="14826"/>
        <pc:sldMkLst>
          <pc:docMk/>
          <pc:sldMk cId="341795129" sldId="328"/>
        </pc:sldMkLst>
        <pc:picChg chg="mod">
          <ac:chgData name="Raul Matsushita" userId="de7c31d34ed27a9c" providerId="LiveId" clId="{C24DE74A-CA61-4FE8-886B-ABBF37D0A982}" dt="2024-05-08T12:59:50.057" v="1575" actId="14826"/>
          <ac:picMkLst>
            <pc:docMk/>
            <pc:sldMk cId="341795129" sldId="328"/>
            <ac:picMk id="9" creationId="{F657ED6E-9F8F-56DC-A232-EA3AF7A7BCE2}"/>
          </ac:picMkLst>
        </pc:picChg>
      </pc:sldChg>
      <pc:sldChg chg="addSp add del mod">
        <pc:chgData name="Raul Matsushita" userId="de7c31d34ed27a9c" providerId="LiveId" clId="{C24DE74A-CA61-4FE8-886B-ABBF37D0A982}" dt="2024-05-08T13:01:48.813" v="1582" actId="2696"/>
        <pc:sldMkLst>
          <pc:docMk/>
          <pc:sldMk cId="66730005" sldId="329"/>
        </pc:sldMkLst>
        <pc:picChg chg="add">
          <ac:chgData name="Raul Matsushita" userId="de7c31d34ed27a9c" providerId="LiveId" clId="{C24DE74A-CA61-4FE8-886B-ABBF37D0A982}" dt="2024-05-08T13:01:14.984" v="1577" actId="22"/>
          <ac:picMkLst>
            <pc:docMk/>
            <pc:sldMk cId="66730005" sldId="329"/>
            <ac:picMk id="8" creationId="{B47A0035-4C8F-2721-0D5B-8AB6506DB39E}"/>
          </ac:picMkLst>
        </pc:picChg>
      </pc:sldChg>
      <pc:sldChg chg="modSp add mod ord">
        <pc:chgData name="Raul Matsushita" userId="de7c31d34ed27a9c" providerId="LiveId" clId="{C24DE74A-CA61-4FE8-886B-ABBF37D0A982}" dt="2024-05-08T13:02:52.406" v="1640" actId="20577"/>
        <pc:sldMkLst>
          <pc:docMk/>
          <pc:sldMk cId="3648940576" sldId="330"/>
        </pc:sldMkLst>
        <pc:spChg chg="mod">
          <ac:chgData name="Raul Matsushita" userId="de7c31d34ed27a9c" providerId="LiveId" clId="{C24DE74A-CA61-4FE8-886B-ABBF37D0A982}" dt="2024-05-08T13:02:52.406" v="1640" actId="20577"/>
          <ac:spMkLst>
            <pc:docMk/>
            <pc:sldMk cId="3648940576" sldId="330"/>
            <ac:spMk id="7" creationId="{570263CF-F072-AFEB-121F-4D17238261BB}"/>
          </ac:spMkLst>
        </pc:spChg>
        <pc:picChg chg="mod">
          <ac:chgData name="Raul Matsushita" userId="de7c31d34ed27a9c" providerId="LiveId" clId="{C24DE74A-CA61-4FE8-886B-ABBF37D0A982}" dt="2024-05-08T13:01:43.078" v="1581" actId="14826"/>
          <ac:picMkLst>
            <pc:docMk/>
            <pc:sldMk cId="3648940576" sldId="330"/>
            <ac:picMk id="9" creationId="{F657ED6E-9F8F-56DC-A232-EA3AF7A7BCE2}"/>
          </ac:picMkLst>
        </pc:picChg>
        <pc:picChg chg="mod">
          <ac:chgData name="Raul Matsushita" userId="de7c31d34ed27a9c" providerId="LiveId" clId="{C24DE74A-CA61-4FE8-886B-ABBF37D0A982}" dt="2024-05-08T13:01:59.141" v="1583" actId="14826"/>
          <ac:picMkLst>
            <pc:docMk/>
            <pc:sldMk cId="3648940576" sldId="330"/>
            <ac:picMk id="10" creationId="{3A496A55-BA47-5F56-FD74-F33AAEE4E866}"/>
          </ac:picMkLst>
        </pc:picChg>
      </pc:sldChg>
      <pc:sldChg chg="addSp modSp add mod">
        <pc:chgData name="Raul Matsushita" userId="de7c31d34ed27a9c" providerId="LiveId" clId="{C24DE74A-CA61-4FE8-886B-ABBF37D0A982}" dt="2024-05-08T13:10:05.584" v="1745" actId="1076"/>
        <pc:sldMkLst>
          <pc:docMk/>
          <pc:sldMk cId="2186775684" sldId="331"/>
        </pc:sldMkLst>
        <pc:spChg chg="mod">
          <ac:chgData name="Raul Matsushita" userId="de7c31d34ed27a9c" providerId="LiveId" clId="{C24DE74A-CA61-4FE8-886B-ABBF37D0A982}" dt="2024-05-08T13:07:07.757" v="1714" actId="20577"/>
          <ac:spMkLst>
            <pc:docMk/>
            <pc:sldMk cId="2186775684" sldId="331"/>
            <ac:spMk id="7" creationId="{570263CF-F072-AFEB-121F-4D17238261BB}"/>
          </ac:spMkLst>
        </pc:spChg>
        <pc:spChg chg="add mod">
          <ac:chgData name="Raul Matsushita" userId="de7c31d34ed27a9c" providerId="LiveId" clId="{C24DE74A-CA61-4FE8-886B-ABBF37D0A982}" dt="2024-05-08T13:10:05.584" v="1745" actId="1076"/>
          <ac:spMkLst>
            <pc:docMk/>
            <pc:sldMk cId="2186775684" sldId="331"/>
            <ac:spMk id="8" creationId="{A0DC3508-7020-871D-4B07-2DDE1416F249}"/>
          </ac:spMkLst>
        </pc:spChg>
        <pc:spChg chg="add mod">
          <ac:chgData name="Raul Matsushita" userId="de7c31d34ed27a9c" providerId="LiveId" clId="{C24DE74A-CA61-4FE8-886B-ABBF37D0A982}" dt="2024-05-08T13:08:09.639" v="1721" actId="1076"/>
          <ac:spMkLst>
            <pc:docMk/>
            <pc:sldMk cId="2186775684" sldId="331"/>
            <ac:spMk id="11" creationId="{853CAB4A-E29D-E289-059B-57B5616CD588}"/>
          </ac:spMkLst>
        </pc:spChg>
        <pc:cxnChg chg="add mod">
          <ac:chgData name="Raul Matsushita" userId="de7c31d34ed27a9c" providerId="LiveId" clId="{C24DE74A-CA61-4FE8-886B-ABBF37D0A982}" dt="2024-05-08T13:09:21.418" v="1732" actId="14100"/>
          <ac:cxnSpMkLst>
            <pc:docMk/>
            <pc:sldMk cId="2186775684" sldId="331"/>
            <ac:cxnSpMk id="13" creationId="{71BEA185-CD1D-61F5-4A09-740BAA25955A}"/>
          </ac:cxnSpMkLst>
        </pc:cxnChg>
        <pc:cxnChg chg="add mod">
          <ac:chgData name="Raul Matsushita" userId="de7c31d34ed27a9c" providerId="LiveId" clId="{C24DE74A-CA61-4FE8-886B-ABBF37D0A982}" dt="2024-05-08T13:09:04.577" v="1730" actId="14100"/>
          <ac:cxnSpMkLst>
            <pc:docMk/>
            <pc:sldMk cId="2186775684" sldId="331"/>
            <ac:cxnSpMk id="15" creationId="{ECAF0D0A-A343-9BF7-E34D-04C77DE4AB92}"/>
          </ac:cxnSpMkLst>
        </pc:cxnChg>
      </pc:sldChg>
      <pc:sldChg chg="modSp add mod">
        <pc:chgData name="Raul Matsushita" userId="de7c31d34ed27a9c" providerId="LiveId" clId="{C24DE74A-CA61-4FE8-886B-ABBF37D0A982}" dt="2024-05-08T13:37:20.800" v="2225" actId="20577"/>
        <pc:sldMkLst>
          <pc:docMk/>
          <pc:sldMk cId="1442859099" sldId="332"/>
        </pc:sldMkLst>
        <pc:spChg chg="mod">
          <ac:chgData name="Raul Matsushita" userId="de7c31d34ed27a9c" providerId="LiveId" clId="{C24DE74A-CA61-4FE8-886B-ABBF37D0A982}" dt="2024-05-08T13:37:20.800" v="2225" actId="20577"/>
          <ac:spMkLst>
            <pc:docMk/>
            <pc:sldMk cId="1442859099" sldId="332"/>
            <ac:spMk id="7" creationId="{570263CF-F072-AFEB-121F-4D17238261BB}"/>
          </ac:spMkLst>
        </pc:spChg>
      </pc:sldChg>
      <pc:sldChg chg="modSp add">
        <pc:chgData name="Raul Matsushita" userId="de7c31d34ed27a9c" providerId="LiveId" clId="{C24DE74A-CA61-4FE8-886B-ABBF37D0A982}" dt="2024-05-08T13:37:30.563" v="2226"/>
        <pc:sldMkLst>
          <pc:docMk/>
          <pc:sldMk cId="281101680" sldId="333"/>
        </pc:sldMkLst>
        <pc:spChg chg="mod">
          <ac:chgData name="Raul Matsushita" userId="de7c31d34ed27a9c" providerId="LiveId" clId="{C24DE74A-CA61-4FE8-886B-ABBF37D0A982}" dt="2024-05-08T13:37:30.563" v="2226"/>
          <ac:spMkLst>
            <pc:docMk/>
            <pc:sldMk cId="281101680" sldId="333"/>
            <ac:spMk id="7" creationId="{570263CF-F072-AFEB-121F-4D17238261BB}"/>
          </ac:spMkLst>
        </pc:spChg>
      </pc:sldChg>
      <pc:sldChg chg="addSp delSp modSp add mod">
        <pc:chgData name="Raul Matsushita" userId="de7c31d34ed27a9c" providerId="LiveId" clId="{C24DE74A-CA61-4FE8-886B-ABBF37D0A982}" dt="2024-05-08T13:38:51.409" v="2289" actId="478"/>
        <pc:sldMkLst>
          <pc:docMk/>
          <pc:sldMk cId="2059460749" sldId="334"/>
        </pc:sldMkLst>
        <pc:spChg chg="del">
          <ac:chgData name="Raul Matsushita" userId="de7c31d34ed27a9c" providerId="LiveId" clId="{C24DE74A-CA61-4FE8-886B-ABBF37D0A982}" dt="2024-05-08T13:32:30.403" v="2072" actId="478"/>
          <ac:spMkLst>
            <pc:docMk/>
            <pc:sldMk cId="2059460749" sldId="334"/>
            <ac:spMk id="7" creationId="{570263CF-F072-AFEB-121F-4D17238261BB}"/>
          </ac:spMkLst>
        </pc:spChg>
        <pc:spChg chg="mod">
          <ac:chgData name="Raul Matsushita" userId="de7c31d34ed27a9c" providerId="LiveId" clId="{C24DE74A-CA61-4FE8-886B-ABBF37D0A982}" dt="2024-05-08T13:34:54.624" v="2136" actId="1076"/>
          <ac:spMkLst>
            <pc:docMk/>
            <pc:sldMk cId="2059460749" sldId="334"/>
            <ac:spMk id="8" creationId="{A0DC3508-7020-871D-4B07-2DDE1416F249}"/>
          </ac:spMkLst>
        </pc:spChg>
        <pc:spChg chg="del">
          <ac:chgData name="Raul Matsushita" userId="de7c31d34ed27a9c" providerId="LiveId" clId="{C24DE74A-CA61-4FE8-886B-ABBF37D0A982}" dt="2024-05-08T13:30:28.856" v="2020" actId="478"/>
          <ac:spMkLst>
            <pc:docMk/>
            <pc:sldMk cId="2059460749" sldId="334"/>
            <ac:spMk id="11" creationId="{853CAB4A-E29D-E289-059B-57B5616CD588}"/>
          </ac:spMkLst>
        </pc:spChg>
        <pc:spChg chg="add del mod">
          <ac:chgData name="Raul Matsushita" userId="de7c31d34ed27a9c" providerId="LiveId" clId="{C24DE74A-CA61-4FE8-886B-ABBF37D0A982}" dt="2024-05-08T13:38:41.280" v="2278" actId="478"/>
          <ac:spMkLst>
            <pc:docMk/>
            <pc:sldMk cId="2059460749" sldId="334"/>
            <ac:spMk id="16" creationId="{44D88255-64C2-D497-41B0-90454A922D88}"/>
          </ac:spMkLst>
        </pc:spChg>
        <pc:spChg chg="add mod">
          <ac:chgData name="Raul Matsushita" userId="de7c31d34ed27a9c" providerId="LiveId" clId="{C24DE74A-CA61-4FE8-886B-ABBF37D0A982}" dt="2024-05-08T13:33:24.460" v="2084"/>
          <ac:spMkLst>
            <pc:docMk/>
            <pc:sldMk cId="2059460749" sldId="334"/>
            <ac:spMk id="17" creationId="{8E58363A-4AA3-EB7A-3A74-16B958A3952D}"/>
          </ac:spMkLst>
        </pc:spChg>
        <pc:spChg chg="add del mod">
          <ac:chgData name="Raul Matsushita" userId="de7c31d34ed27a9c" providerId="LiveId" clId="{C24DE74A-CA61-4FE8-886B-ABBF37D0A982}" dt="2024-05-08T13:38:43.467" v="2279" actId="478"/>
          <ac:spMkLst>
            <pc:docMk/>
            <pc:sldMk cId="2059460749" sldId="334"/>
            <ac:spMk id="18" creationId="{0178C7AE-3C0A-FDFB-12AB-276689A49A26}"/>
          </ac:spMkLst>
        </pc:spChg>
        <pc:spChg chg="add del mod">
          <ac:chgData name="Raul Matsushita" userId="de7c31d34ed27a9c" providerId="LiveId" clId="{C24DE74A-CA61-4FE8-886B-ABBF37D0A982}" dt="2024-05-08T13:38:46.837" v="2286" actId="478"/>
          <ac:spMkLst>
            <pc:docMk/>
            <pc:sldMk cId="2059460749" sldId="334"/>
            <ac:spMk id="19" creationId="{A5D07105-A971-67C6-E401-25DCBC9C995E}"/>
          </ac:spMkLst>
        </pc:spChg>
        <pc:spChg chg="add del mod">
          <ac:chgData name="Raul Matsushita" userId="de7c31d34ed27a9c" providerId="LiveId" clId="{C24DE74A-CA61-4FE8-886B-ABBF37D0A982}" dt="2024-05-08T13:38:48.907" v="2287" actId="478"/>
          <ac:spMkLst>
            <pc:docMk/>
            <pc:sldMk cId="2059460749" sldId="334"/>
            <ac:spMk id="20" creationId="{39786E25-31DF-0D23-DF9E-783AFAAB0971}"/>
          </ac:spMkLst>
        </pc:spChg>
        <pc:spChg chg="add del mod">
          <ac:chgData name="Raul Matsushita" userId="de7c31d34ed27a9c" providerId="LiveId" clId="{C24DE74A-CA61-4FE8-886B-ABBF37D0A982}" dt="2024-05-08T13:38:51.409" v="2289" actId="478"/>
          <ac:spMkLst>
            <pc:docMk/>
            <pc:sldMk cId="2059460749" sldId="334"/>
            <ac:spMk id="21" creationId="{D8E5AF2B-E039-29AC-FE31-8510E5DFB220}"/>
          </ac:spMkLst>
        </pc:spChg>
        <pc:picChg chg="del mod">
          <ac:chgData name="Raul Matsushita" userId="de7c31d34ed27a9c" providerId="LiveId" clId="{C24DE74A-CA61-4FE8-886B-ABBF37D0A982}" dt="2024-05-08T13:33:36.888" v="2086" actId="478"/>
          <ac:picMkLst>
            <pc:docMk/>
            <pc:sldMk cId="2059460749" sldId="334"/>
            <ac:picMk id="9" creationId="{F657ED6E-9F8F-56DC-A232-EA3AF7A7BCE2}"/>
          </ac:picMkLst>
        </pc:picChg>
        <pc:picChg chg="del">
          <ac:chgData name="Raul Matsushita" userId="de7c31d34ed27a9c" providerId="LiveId" clId="{C24DE74A-CA61-4FE8-886B-ABBF37D0A982}" dt="2024-05-08T13:29:51.334" v="1930" actId="478"/>
          <ac:picMkLst>
            <pc:docMk/>
            <pc:sldMk cId="2059460749" sldId="334"/>
            <ac:picMk id="10" creationId="{3A496A55-BA47-5F56-FD74-F33AAEE4E866}"/>
          </ac:picMkLst>
        </pc:picChg>
        <pc:picChg chg="add del mod">
          <ac:chgData name="Raul Matsushita" userId="de7c31d34ed27a9c" providerId="LiveId" clId="{C24DE74A-CA61-4FE8-886B-ABBF37D0A982}" dt="2024-05-08T13:29:43.441" v="1928" actId="22"/>
          <ac:picMkLst>
            <pc:docMk/>
            <pc:sldMk cId="2059460749" sldId="334"/>
            <ac:picMk id="14" creationId="{E337C9D6-C17B-089A-C3BB-892ADC562F80}"/>
          </ac:picMkLst>
        </pc:picChg>
        <pc:cxnChg chg="del">
          <ac:chgData name="Raul Matsushita" userId="de7c31d34ed27a9c" providerId="LiveId" clId="{C24DE74A-CA61-4FE8-886B-ABBF37D0A982}" dt="2024-05-08T13:32:14.219" v="2069" actId="478"/>
          <ac:cxnSpMkLst>
            <pc:docMk/>
            <pc:sldMk cId="2059460749" sldId="334"/>
            <ac:cxnSpMk id="13" creationId="{71BEA185-CD1D-61F5-4A09-740BAA25955A}"/>
          </ac:cxnSpMkLst>
        </pc:cxnChg>
        <pc:cxnChg chg="del">
          <ac:chgData name="Raul Matsushita" userId="de7c31d34ed27a9c" providerId="LiveId" clId="{C24DE74A-CA61-4FE8-886B-ABBF37D0A982}" dt="2024-05-08T13:32:16.704" v="2070" actId="478"/>
          <ac:cxnSpMkLst>
            <pc:docMk/>
            <pc:sldMk cId="2059460749" sldId="334"/>
            <ac:cxnSpMk id="15" creationId="{ECAF0D0A-A343-9BF7-E34D-04C77DE4AB92}"/>
          </ac:cxnSpMkLst>
        </pc:cxnChg>
      </pc:sldChg>
      <pc:sldChg chg="delSp add mod">
        <pc:chgData name="Raul Matsushita" userId="de7c31d34ed27a9c" providerId="LiveId" clId="{C24DE74A-CA61-4FE8-886B-ABBF37D0A982}" dt="2024-05-08T13:40:24.281" v="2307" actId="478"/>
        <pc:sldMkLst>
          <pc:docMk/>
          <pc:sldMk cId="3083344989" sldId="335"/>
        </pc:sldMkLst>
        <pc:spChg chg="del">
          <ac:chgData name="Raul Matsushita" userId="de7c31d34ed27a9c" providerId="LiveId" clId="{C24DE74A-CA61-4FE8-886B-ABBF37D0A982}" dt="2024-05-08T13:40:22.105" v="2306" actId="478"/>
          <ac:spMkLst>
            <pc:docMk/>
            <pc:sldMk cId="3083344989" sldId="335"/>
            <ac:spMk id="8" creationId="{A0DC3508-7020-871D-4B07-2DDE1416F249}"/>
          </ac:spMkLst>
        </pc:spChg>
        <pc:spChg chg="del">
          <ac:chgData name="Raul Matsushita" userId="de7c31d34ed27a9c" providerId="LiveId" clId="{C24DE74A-CA61-4FE8-886B-ABBF37D0A982}" dt="2024-05-08T13:40:24.281" v="2307" actId="478"/>
          <ac:spMkLst>
            <pc:docMk/>
            <pc:sldMk cId="3083344989" sldId="335"/>
            <ac:spMk id="16" creationId="{44D88255-64C2-D497-41B0-90454A922D88}"/>
          </ac:spMkLst>
        </pc:spChg>
      </pc:sldChg>
      <pc:sldChg chg="delSp add mod">
        <pc:chgData name="Raul Matsushita" userId="de7c31d34ed27a9c" providerId="LiveId" clId="{C24DE74A-CA61-4FE8-886B-ABBF37D0A982}" dt="2024-05-08T13:39:06.107" v="2293" actId="478"/>
        <pc:sldMkLst>
          <pc:docMk/>
          <pc:sldMk cId="174143708" sldId="336"/>
        </pc:sldMkLst>
        <pc:spChg chg="del">
          <ac:chgData name="Raul Matsushita" userId="de7c31d34ed27a9c" providerId="LiveId" clId="{C24DE74A-CA61-4FE8-886B-ABBF37D0A982}" dt="2024-05-08T13:38:58.553" v="2290" actId="478"/>
          <ac:spMkLst>
            <pc:docMk/>
            <pc:sldMk cId="174143708" sldId="336"/>
            <ac:spMk id="18" creationId="{0178C7AE-3C0A-FDFB-12AB-276689A49A26}"/>
          </ac:spMkLst>
        </pc:spChg>
        <pc:spChg chg="del">
          <ac:chgData name="Raul Matsushita" userId="de7c31d34ed27a9c" providerId="LiveId" clId="{C24DE74A-CA61-4FE8-886B-ABBF37D0A982}" dt="2024-05-08T13:39:01.197" v="2291" actId="478"/>
          <ac:spMkLst>
            <pc:docMk/>
            <pc:sldMk cId="174143708" sldId="336"/>
            <ac:spMk id="19" creationId="{A5D07105-A971-67C6-E401-25DCBC9C995E}"/>
          </ac:spMkLst>
        </pc:spChg>
        <pc:spChg chg="del">
          <ac:chgData name="Raul Matsushita" userId="de7c31d34ed27a9c" providerId="LiveId" clId="{C24DE74A-CA61-4FE8-886B-ABBF37D0A982}" dt="2024-05-08T13:39:03.821" v="2292" actId="478"/>
          <ac:spMkLst>
            <pc:docMk/>
            <pc:sldMk cId="174143708" sldId="336"/>
            <ac:spMk id="20" creationId="{39786E25-31DF-0D23-DF9E-783AFAAB0971}"/>
          </ac:spMkLst>
        </pc:spChg>
        <pc:spChg chg="del">
          <ac:chgData name="Raul Matsushita" userId="de7c31d34ed27a9c" providerId="LiveId" clId="{C24DE74A-CA61-4FE8-886B-ABBF37D0A982}" dt="2024-05-08T13:39:06.107" v="2293" actId="478"/>
          <ac:spMkLst>
            <pc:docMk/>
            <pc:sldMk cId="174143708" sldId="336"/>
            <ac:spMk id="21" creationId="{D8E5AF2B-E039-29AC-FE31-8510E5DFB220}"/>
          </ac:spMkLst>
        </pc:spChg>
      </pc:sldChg>
      <pc:sldChg chg="delSp add mod">
        <pc:chgData name="Raul Matsushita" userId="de7c31d34ed27a9c" providerId="LiveId" clId="{C24DE74A-CA61-4FE8-886B-ABBF37D0A982}" dt="2024-05-08T13:39:20.972" v="2297" actId="478"/>
        <pc:sldMkLst>
          <pc:docMk/>
          <pc:sldMk cId="397479371" sldId="337"/>
        </pc:sldMkLst>
        <pc:spChg chg="del">
          <ac:chgData name="Raul Matsushita" userId="de7c31d34ed27a9c" providerId="LiveId" clId="{C24DE74A-CA61-4FE8-886B-ABBF37D0A982}" dt="2024-05-08T13:39:14.863" v="2295" actId="478"/>
          <ac:spMkLst>
            <pc:docMk/>
            <pc:sldMk cId="397479371" sldId="337"/>
            <ac:spMk id="19" creationId="{A5D07105-A971-67C6-E401-25DCBC9C995E}"/>
          </ac:spMkLst>
        </pc:spChg>
        <pc:spChg chg="del">
          <ac:chgData name="Raul Matsushita" userId="de7c31d34ed27a9c" providerId="LiveId" clId="{C24DE74A-CA61-4FE8-886B-ABBF37D0A982}" dt="2024-05-08T13:39:18.111" v="2296" actId="478"/>
          <ac:spMkLst>
            <pc:docMk/>
            <pc:sldMk cId="397479371" sldId="337"/>
            <ac:spMk id="20" creationId="{39786E25-31DF-0D23-DF9E-783AFAAB0971}"/>
          </ac:spMkLst>
        </pc:spChg>
        <pc:spChg chg="del">
          <ac:chgData name="Raul Matsushita" userId="de7c31d34ed27a9c" providerId="LiveId" clId="{C24DE74A-CA61-4FE8-886B-ABBF37D0A982}" dt="2024-05-08T13:39:20.972" v="2297" actId="478"/>
          <ac:spMkLst>
            <pc:docMk/>
            <pc:sldMk cId="397479371" sldId="337"/>
            <ac:spMk id="21" creationId="{D8E5AF2B-E039-29AC-FE31-8510E5DFB220}"/>
          </ac:spMkLst>
        </pc:spChg>
      </pc:sldChg>
      <pc:sldChg chg="addSp delSp add mod">
        <pc:chgData name="Raul Matsushita" userId="de7c31d34ed27a9c" providerId="LiveId" clId="{C24DE74A-CA61-4FE8-886B-ABBF37D0A982}" dt="2024-05-08T13:39:48.633" v="2304" actId="478"/>
        <pc:sldMkLst>
          <pc:docMk/>
          <pc:sldMk cId="3919308978" sldId="338"/>
        </pc:sldMkLst>
        <pc:spChg chg="add del">
          <ac:chgData name="Raul Matsushita" userId="de7c31d34ed27a9c" providerId="LiveId" clId="{C24DE74A-CA61-4FE8-886B-ABBF37D0A982}" dt="2024-05-08T13:39:46.444" v="2303" actId="478"/>
          <ac:spMkLst>
            <pc:docMk/>
            <pc:sldMk cId="3919308978" sldId="338"/>
            <ac:spMk id="20" creationId="{39786E25-31DF-0D23-DF9E-783AFAAB0971}"/>
          </ac:spMkLst>
        </pc:spChg>
        <pc:spChg chg="add del">
          <ac:chgData name="Raul Matsushita" userId="de7c31d34ed27a9c" providerId="LiveId" clId="{C24DE74A-CA61-4FE8-886B-ABBF37D0A982}" dt="2024-05-08T13:39:48.633" v="2304" actId="478"/>
          <ac:spMkLst>
            <pc:docMk/>
            <pc:sldMk cId="3919308978" sldId="338"/>
            <ac:spMk id="21" creationId="{D8E5AF2B-E039-29AC-FE31-8510E5DFB220}"/>
          </ac:spMkLst>
        </pc:spChg>
      </pc:sldChg>
      <pc:sldChg chg="modSp add">
        <pc:chgData name="Raul Matsushita" userId="de7c31d34ed27a9c" providerId="LiveId" clId="{C24DE74A-CA61-4FE8-886B-ABBF37D0A982}" dt="2024-05-08T13:39:53.375" v="2305" actId="207"/>
        <pc:sldMkLst>
          <pc:docMk/>
          <pc:sldMk cId="1490540477" sldId="339"/>
        </pc:sldMkLst>
        <pc:spChg chg="mod">
          <ac:chgData name="Raul Matsushita" userId="de7c31d34ed27a9c" providerId="LiveId" clId="{C24DE74A-CA61-4FE8-886B-ABBF37D0A982}" dt="2024-05-08T13:39:53.375" v="2305" actId="207"/>
          <ac:spMkLst>
            <pc:docMk/>
            <pc:sldMk cId="1490540477" sldId="339"/>
            <ac:spMk id="20" creationId="{39786E25-31DF-0D23-DF9E-783AFAAB0971}"/>
          </ac:spMkLst>
        </pc:spChg>
      </pc:sldChg>
      <pc:sldChg chg="modSp add mod ord">
        <pc:chgData name="Raul Matsushita" userId="de7c31d34ed27a9c" providerId="LiveId" clId="{C24DE74A-CA61-4FE8-886B-ABBF37D0A982}" dt="2024-05-08T13:48:27.113" v="2355" actId="1076"/>
        <pc:sldMkLst>
          <pc:docMk/>
          <pc:sldMk cId="758093733" sldId="340"/>
        </pc:sldMkLst>
        <pc:spChg chg="mod">
          <ac:chgData name="Raul Matsushita" userId="de7c31d34ed27a9c" providerId="LiveId" clId="{C24DE74A-CA61-4FE8-886B-ABBF37D0A982}" dt="2024-05-08T13:48:27.113" v="2355" actId="1076"/>
          <ac:spMkLst>
            <pc:docMk/>
            <pc:sldMk cId="758093733" sldId="340"/>
            <ac:spMk id="7" creationId="{4DED9F23-EB3D-01DD-69AB-91228852529C}"/>
          </ac:spMkLst>
        </pc:spChg>
        <pc:picChg chg="mod">
          <ac:chgData name="Raul Matsushita" userId="de7c31d34ed27a9c" providerId="LiveId" clId="{C24DE74A-CA61-4FE8-886B-ABBF37D0A982}" dt="2024-05-08T13:47:34.804" v="2322" actId="14826"/>
          <ac:picMkLst>
            <pc:docMk/>
            <pc:sldMk cId="758093733" sldId="340"/>
            <ac:picMk id="9" creationId="{F657ED6E-9F8F-56DC-A232-EA3AF7A7BCE2}"/>
          </ac:picMkLst>
        </pc:picChg>
      </pc:sldChg>
      <pc:sldChg chg="addSp delSp modSp add mod ord">
        <pc:chgData name="Raul Matsushita" userId="de7c31d34ed27a9c" providerId="LiveId" clId="{C24DE74A-CA61-4FE8-886B-ABBF37D0A982}" dt="2024-05-08T13:45:45.613" v="2321" actId="1076"/>
        <pc:sldMkLst>
          <pc:docMk/>
          <pc:sldMk cId="3117958416" sldId="341"/>
        </pc:sldMkLst>
        <pc:spChg chg="del">
          <ac:chgData name="Raul Matsushita" userId="de7c31d34ed27a9c" providerId="LiveId" clId="{C24DE74A-CA61-4FE8-886B-ABBF37D0A982}" dt="2024-05-08T13:45:10.097" v="2312" actId="478"/>
          <ac:spMkLst>
            <pc:docMk/>
            <pc:sldMk cId="3117958416" sldId="341"/>
            <ac:spMk id="7" creationId="{4DED9F23-EB3D-01DD-69AB-91228852529C}"/>
          </ac:spMkLst>
        </pc:spChg>
        <pc:picChg chg="del">
          <ac:chgData name="Raul Matsushita" userId="de7c31d34ed27a9c" providerId="LiveId" clId="{C24DE74A-CA61-4FE8-886B-ABBF37D0A982}" dt="2024-05-08T13:45:13.420" v="2313" actId="478"/>
          <ac:picMkLst>
            <pc:docMk/>
            <pc:sldMk cId="3117958416" sldId="341"/>
            <ac:picMk id="9" creationId="{F657ED6E-9F8F-56DC-A232-EA3AF7A7BCE2}"/>
          </ac:picMkLst>
        </pc:picChg>
        <pc:picChg chg="add mod">
          <ac:chgData name="Raul Matsushita" userId="de7c31d34ed27a9c" providerId="LiveId" clId="{C24DE74A-CA61-4FE8-886B-ABBF37D0A982}" dt="2024-05-08T13:45:45.613" v="2321" actId="1076"/>
          <ac:picMkLst>
            <pc:docMk/>
            <pc:sldMk cId="3117958416" sldId="341"/>
            <ac:picMk id="10" creationId="{47764C22-1FA4-9C19-A42C-C337E988512D}"/>
          </ac:picMkLst>
        </pc:picChg>
      </pc:sldChg>
      <pc:sldChg chg="modSp add mod ord">
        <pc:chgData name="Raul Matsushita" userId="de7c31d34ed27a9c" providerId="LiveId" clId="{C24DE74A-CA61-4FE8-886B-ABBF37D0A982}" dt="2024-05-08T13:58:36.542" v="2365" actId="1076"/>
        <pc:sldMkLst>
          <pc:docMk/>
          <pc:sldMk cId="3416345101" sldId="342"/>
        </pc:sldMkLst>
        <pc:picChg chg="mod">
          <ac:chgData name="Raul Matsushita" userId="de7c31d34ed27a9c" providerId="LiveId" clId="{C24DE74A-CA61-4FE8-886B-ABBF37D0A982}" dt="2024-05-08T13:58:36.542" v="2365" actId="1076"/>
          <ac:picMkLst>
            <pc:docMk/>
            <pc:sldMk cId="3416345101" sldId="342"/>
            <ac:picMk id="9" creationId="{F657ED6E-9F8F-56DC-A232-EA3AF7A7BCE2}"/>
          </ac:picMkLst>
        </pc:picChg>
      </pc:sldChg>
      <pc:sldChg chg="add">
        <pc:chgData name="Raul Matsushita" userId="de7c31d34ed27a9c" providerId="LiveId" clId="{C24DE74A-CA61-4FE8-886B-ABBF37D0A982}" dt="2024-05-08T13:55:27.234" v="2361" actId="2890"/>
        <pc:sldMkLst>
          <pc:docMk/>
          <pc:sldMk cId="2837030975" sldId="343"/>
        </pc:sldMkLst>
      </pc:sldChg>
      <pc:sldChg chg="modSp add mod">
        <pc:chgData name="Raul Matsushita" userId="de7c31d34ed27a9c" providerId="LiveId" clId="{C24DE74A-CA61-4FE8-886B-ABBF37D0A982}" dt="2024-05-08T14:02:55.328" v="2416" actId="14826"/>
        <pc:sldMkLst>
          <pc:docMk/>
          <pc:sldMk cId="1339292030" sldId="344"/>
        </pc:sldMkLst>
        <pc:picChg chg="mod">
          <ac:chgData name="Raul Matsushita" userId="de7c31d34ed27a9c" providerId="LiveId" clId="{C24DE74A-CA61-4FE8-886B-ABBF37D0A982}" dt="2024-05-08T14:02:55.328" v="2416" actId="14826"/>
          <ac:picMkLst>
            <pc:docMk/>
            <pc:sldMk cId="1339292030" sldId="344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C24DE74A-CA61-4FE8-886B-ABBF37D0A982}" dt="2024-05-08T14:00:46.081" v="2384" actId="1038"/>
        <pc:sldMkLst>
          <pc:docMk/>
          <pc:sldMk cId="3826439412" sldId="345"/>
        </pc:sldMkLst>
        <pc:spChg chg="add mod">
          <ac:chgData name="Raul Matsushita" userId="de7c31d34ed27a9c" providerId="LiveId" clId="{C24DE74A-CA61-4FE8-886B-ABBF37D0A982}" dt="2024-05-08T14:00:46.081" v="2384" actId="1038"/>
          <ac:spMkLst>
            <pc:docMk/>
            <pc:sldMk cId="3826439412" sldId="345"/>
            <ac:spMk id="7" creationId="{8057F908-68BF-7690-32F2-2F1862E12A78}"/>
          </ac:spMkLst>
        </pc:spChg>
      </pc:sldChg>
      <pc:sldChg chg="addSp modSp add mod">
        <pc:chgData name="Raul Matsushita" userId="de7c31d34ed27a9c" providerId="LiveId" clId="{C24DE74A-CA61-4FE8-886B-ABBF37D0A982}" dt="2024-05-08T14:12:00.134" v="2475" actId="1076"/>
        <pc:sldMkLst>
          <pc:docMk/>
          <pc:sldMk cId="4166712249" sldId="346"/>
        </pc:sldMkLst>
        <pc:spChg chg="add mod">
          <ac:chgData name="Raul Matsushita" userId="de7c31d34ed27a9c" providerId="LiveId" clId="{C24DE74A-CA61-4FE8-886B-ABBF37D0A982}" dt="2024-05-08T14:09:50.771" v="2459" actId="1076"/>
          <ac:spMkLst>
            <pc:docMk/>
            <pc:sldMk cId="4166712249" sldId="346"/>
            <ac:spMk id="7" creationId="{A55BA676-9F02-44C9-4D89-1DA93B5D328E}"/>
          </ac:spMkLst>
        </pc:spChg>
        <pc:spChg chg="add mod">
          <ac:chgData name="Raul Matsushita" userId="de7c31d34ed27a9c" providerId="LiveId" clId="{C24DE74A-CA61-4FE8-886B-ABBF37D0A982}" dt="2024-05-08T14:11:23.127" v="2470" actId="20577"/>
          <ac:spMkLst>
            <pc:docMk/>
            <pc:sldMk cId="4166712249" sldId="346"/>
            <ac:spMk id="8" creationId="{00F8D9A8-23BA-D1FF-445C-D90D41D5533B}"/>
          </ac:spMkLst>
        </pc:spChg>
        <pc:spChg chg="add mod">
          <ac:chgData name="Raul Matsushita" userId="de7c31d34ed27a9c" providerId="LiveId" clId="{C24DE74A-CA61-4FE8-886B-ABBF37D0A982}" dt="2024-05-08T14:12:00.134" v="2475" actId="1076"/>
          <ac:spMkLst>
            <pc:docMk/>
            <pc:sldMk cId="4166712249" sldId="346"/>
            <ac:spMk id="10" creationId="{1059031C-833F-CF4C-DCD8-C0FE3B33DDA7}"/>
          </ac:spMkLst>
        </pc:spChg>
        <pc:picChg chg="mod">
          <ac:chgData name="Raul Matsushita" userId="de7c31d34ed27a9c" providerId="LiveId" clId="{C24DE74A-CA61-4FE8-886B-ABBF37D0A982}" dt="2024-05-08T14:01:52.423" v="2395" actId="14826"/>
          <ac:picMkLst>
            <pc:docMk/>
            <pc:sldMk cId="4166712249" sldId="346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C24DE74A-CA61-4FE8-886B-ABBF37D0A982}" dt="2024-05-08T14:10:37.064" v="2467" actId="20577"/>
        <pc:sldMkLst>
          <pc:docMk/>
          <pc:sldMk cId="3086313722" sldId="347"/>
        </pc:sldMkLst>
        <pc:spChg chg="add mod">
          <ac:chgData name="Raul Matsushita" userId="de7c31d34ed27a9c" providerId="LiveId" clId="{C24DE74A-CA61-4FE8-886B-ABBF37D0A982}" dt="2024-05-08T14:06:28.334" v="2439" actId="207"/>
          <ac:spMkLst>
            <pc:docMk/>
            <pc:sldMk cId="3086313722" sldId="347"/>
            <ac:spMk id="8" creationId="{269ED116-E9BF-58D8-19C4-A49312AAE8B8}"/>
          </ac:spMkLst>
        </pc:spChg>
        <pc:spChg chg="add mod">
          <ac:chgData name="Raul Matsushita" userId="de7c31d34ed27a9c" providerId="LiveId" clId="{C24DE74A-CA61-4FE8-886B-ABBF37D0A982}" dt="2024-05-08T14:06:25.408" v="2438" actId="207"/>
          <ac:spMkLst>
            <pc:docMk/>
            <pc:sldMk cId="3086313722" sldId="347"/>
            <ac:spMk id="10" creationId="{5FEE1852-5C77-0CDD-C343-379200ED58E4}"/>
          </ac:spMkLst>
        </pc:spChg>
        <pc:spChg chg="add mod">
          <ac:chgData name="Raul Matsushita" userId="de7c31d34ed27a9c" providerId="LiveId" clId="{C24DE74A-CA61-4FE8-886B-ABBF37D0A982}" dt="2024-05-08T14:10:37.064" v="2467" actId="20577"/>
          <ac:spMkLst>
            <pc:docMk/>
            <pc:sldMk cId="3086313722" sldId="347"/>
            <ac:spMk id="11" creationId="{C212E1E8-DE9A-E679-4B40-A1C4DCBD58C7}"/>
          </ac:spMkLst>
        </pc:spChg>
      </pc:sldChg>
      <pc:sldChg chg="addSp delSp modSp add mod">
        <pc:chgData name="Raul Matsushita" userId="de7c31d34ed27a9c" providerId="LiveId" clId="{C24DE74A-CA61-4FE8-886B-ABBF37D0A982}" dt="2024-05-08T14:16:48.146" v="2511" actId="1076"/>
        <pc:sldMkLst>
          <pc:docMk/>
          <pc:sldMk cId="3794191625" sldId="348"/>
        </pc:sldMkLst>
        <pc:spChg chg="add del">
          <ac:chgData name="Raul Matsushita" userId="de7c31d34ed27a9c" providerId="LiveId" clId="{C24DE74A-CA61-4FE8-886B-ABBF37D0A982}" dt="2024-05-08T14:13:49.423" v="2478" actId="11529"/>
          <ac:spMkLst>
            <pc:docMk/>
            <pc:sldMk cId="3794191625" sldId="348"/>
            <ac:spMk id="12" creationId="{AEC0592F-61CF-D075-A7DD-42C18C6D83DB}"/>
          </ac:spMkLst>
        </pc:spChg>
        <pc:spChg chg="add del">
          <ac:chgData name="Raul Matsushita" userId="de7c31d34ed27a9c" providerId="LiveId" clId="{C24DE74A-CA61-4FE8-886B-ABBF37D0A982}" dt="2024-05-08T14:14:03.366" v="2480" actId="11529"/>
          <ac:spMkLst>
            <pc:docMk/>
            <pc:sldMk cId="3794191625" sldId="348"/>
            <ac:spMk id="13" creationId="{4E1D6B81-6223-A9FE-013F-41C02379D00A}"/>
          </ac:spMkLst>
        </pc:spChg>
        <pc:spChg chg="add del">
          <ac:chgData name="Raul Matsushita" userId="de7c31d34ed27a9c" providerId="LiveId" clId="{C24DE74A-CA61-4FE8-886B-ABBF37D0A982}" dt="2024-05-08T14:14:11.400" v="2482" actId="11529"/>
          <ac:spMkLst>
            <pc:docMk/>
            <pc:sldMk cId="3794191625" sldId="348"/>
            <ac:spMk id="14" creationId="{A2D53EC0-697A-8E73-E91F-EB27B1D1DD1A}"/>
          </ac:spMkLst>
        </pc:spChg>
        <pc:spChg chg="add mod">
          <ac:chgData name="Raul Matsushita" userId="de7c31d34ed27a9c" providerId="LiveId" clId="{C24DE74A-CA61-4FE8-886B-ABBF37D0A982}" dt="2024-05-08T14:16:19.716" v="2502" actId="1076"/>
          <ac:spMkLst>
            <pc:docMk/>
            <pc:sldMk cId="3794191625" sldId="348"/>
            <ac:spMk id="15" creationId="{6AF20611-829E-2B71-F951-7929E53D0046}"/>
          </ac:spMkLst>
        </pc:spChg>
        <pc:spChg chg="add mod">
          <ac:chgData name="Raul Matsushita" userId="de7c31d34ed27a9c" providerId="LiveId" clId="{C24DE74A-CA61-4FE8-886B-ABBF37D0A982}" dt="2024-05-08T14:16:48.146" v="2511" actId="1076"/>
          <ac:spMkLst>
            <pc:docMk/>
            <pc:sldMk cId="3794191625" sldId="348"/>
            <ac:spMk id="16" creationId="{DD66C5EE-082B-82A5-7E35-F6797658F37D}"/>
          </ac:spMkLst>
        </pc:spChg>
        <pc:picChg chg="mod">
          <ac:chgData name="Raul Matsushita" userId="de7c31d34ed27a9c" providerId="LiveId" clId="{C24DE74A-CA61-4FE8-886B-ABBF37D0A982}" dt="2024-05-08T14:16:43.434" v="2510" actId="1076"/>
          <ac:picMkLst>
            <pc:docMk/>
            <pc:sldMk cId="3794191625" sldId="348"/>
            <ac:picMk id="9" creationId="{F657ED6E-9F8F-56DC-A232-EA3AF7A7BCE2}"/>
          </ac:picMkLst>
        </pc:picChg>
      </pc:sldChg>
      <pc:sldChg chg="delSp modSp add mod ord">
        <pc:chgData name="Raul Matsushita" userId="de7c31d34ed27a9c" providerId="LiveId" clId="{C24DE74A-CA61-4FE8-886B-ABBF37D0A982}" dt="2024-05-08T14:27:36.330" v="3115" actId="207"/>
        <pc:sldMkLst>
          <pc:docMk/>
          <pc:sldMk cId="291591313" sldId="349"/>
        </pc:sldMkLst>
        <pc:spChg chg="mod">
          <ac:chgData name="Raul Matsushita" userId="de7c31d34ed27a9c" providerId="LiveId" clId="{C24DE74A-CA61-4FE8-886B-ABBF37D0A982}" dt="2024-05-08T14:27:36.330" v="3115" actId="207"/>
          <ac:spMkLst>
            <pc:docMk/>
            <pc:sldMk cId="291591313" sldId="349"/>
            <ac:spMk id="7" creationId="{4ED62E8B-AEF4-C762-2125-5F27DBA6341F}"/>
          </ac:spMkLst>
        </pc:spChg>
        <pc:picChg chg="del">
          <ac:chgData name="Raul Matsushita" userId="de7c31d34ed27a9c" providerId="LiveId" clId="{C24DE74A-CA61-4FE8-886B-ABBF37D0A982}" dt="2024-05-08T14:21:30.193" v="2737" actId="478"/>
          <ac:picMkLst>
            <pc:docMk/>
            <pc:sldMk cId="291591313" sldId="349"/>
            <ac:picMk id="9" creationId="{DD364DA0-D7CA-E035-2BB5-2D4C1302AA2F}"/>
          </ac:picMkLst>
        </pc:picChg>
      </pc:sldChg>
      <pc:sldChg chg="delSp modSp add mod ord">
        <pc:chgData name="Raul Matsushita" userId="de7c31d34ed27a9c" providerId="LiveId" clId="{C24DE74A-CA61-4FE8-886B-ABBF37D0A982}" dt="2024-05-08T14:20:14.029" v="2706" actId="478"/>
        <pc:sldMkLst>
          <pc:docMk/>
          <pc:sldMk cId="4256772341" sldId="350"/>
        </pc:sldMkLst>
        <pc:spChg chg="mod">
          <ac:chgData name="Raul Matsushita" userId="de7c31d34ed27a9c" providerId="LiveId" clId="{C24DE74A-CA61-4FE8-886B-ABBF37D0A982}" dt="2024-05-08T14:20:11.011" v="2705" actId="20577"/>
          <ac:spMkLst>
            <pc:docMk/>
            <pc:sldMk cId="4256772341" sldId="350"/>
            <ac:spMk id="7" creationId="{4ED62E8B-AEF4-C762-2125-5F27DBA6341F}"/>
          </ac:spMkLst>
        </pc:spChg>
        <pc:picChg chg="del">
          <ac:chgData name="Raul Matsushita" userId="de7c31d34ed27a9c" providerId="LiveId" clId="{C24DE74A-CA61-4FE8-886B-ABBF37D0A982}" dt="2024-05-08T14:20:14.029" v="2706" actId="478"/>
          <ac:picMkLst>
            <pc:docMk/>
            <pc:sldMk cId="4256772341" sldId="350"/>
            <ac:picMk id="9" creationId="{DD364DA0-D7CA-E035-2BB5-2D4C1302AA2F}"/>
          </ac:picMkLst>
        </pc:picChg>
      </pc:sldChg>
      <pc:sldChg chg="delSp modSp add mod">
        <pc:chgData name="Raul Matsushita" userId="de7c31d34ed27a9c" providerId="LiveId" clId="{C24DE74A-CA61-4FE8-886B-ABBF37D0A982}" dt="2024-05-08T14:33:37.393" v="3396" actId="20577"/>
        <pc:sldMkLst>
          <pc:docMk/>
          <pc:sldMk cId="97219920" sldId="351"/>
        </pc:sldMkLst>
        <pc:spChg chg="mod">
          <ac:chgData name="Raul Matsushita" userId="de7c31d34ed27a9c" providerId="LiveId" clId="{C24DE74A-CA61-4FE8-886B-ABBF37D0A982}" dt="2024-05-08T14:33:37.393" v="3396" actId="20577"/>
          <ac:spMkLst>
            <pc:docMk/>
            <pc:sldMk cId="97219920" sldId="351"/>
            <ac:spMk id="7" creationId="{4ED62E8B-AEF4-C762-2125-5F27DBA6341F}"/>
          </ac:spMkLst>
        </pc:spChg>
        <pc:picChg chg="del">
          <ac:chgData name="Raul Matsushita" userId="de7c31d34ed27a9c" providerId="LiveId" clId="{C24DE74A-CA61-4FE8-886B-ABBF37D0A982}" dt="2024-05-08T14:28:13.890" v="3116" actId="478"/>
          <ac:picMkLst>
            <pc:docMk/>
            <pc:sldMk cId="97219920" sldId="351"/>
            <ac:picMk id="9" creationId="{DD364DA0-D7CA-E035-2BB5-2D4C1302AA2F}"/>
          </ac:picMkLst>
        </pc:picChg>
      </pc:sldChg>
      <pc:sldChg chg="modSp add mod">
        <pc:chgData name="Raul Matsushita" userId="de7c31d34ed27a9c" providerId="LiveId" clId="{C24DE74A-CA61-4FE8-886B-ABBF37D0A982}" dt="2024-05-08T14:36:25.589" v="3727" actId="20577"/>
        <pc:sldMkLst>
          <pc:docMk/>
          <pc:sldMk cId="2425297248" sldId="352"/>
        </pc:sldMkLst>
        <pc:spChg chg="mod">
          <ac:chgData name="Raul Matsushita" userId="de7c31d34ed27a9c" providerId="LiveId" clId="{C24DE74A-CA61-4FE8-886B-ABBF37D0A982}" dt="2024-05-08T14:36:25.589" v="3727" actId="20577"/>
          <ac:spMkLst>
            <pc:docMk/>
            <pc:sldMk cId="2425297248" sldId="352"/>
            <ac:spMk id="7" creationId="{4ED62E8B-AEF4-C762-2125-5F27DBA6341F}"/>
          </ac:spMkLst>
        </pc:spChg>
      </pc:sldChg>
      <pc:sldChg chg="modSp add mod">
        <pc:chgData name="Raul Matsushita" userId="de7c31d34ed27a9c" providerId="LiveId" clId="{C24DE74A-CA61-4FE8-886B-ABBF37D0A982}" dt="2024-05-08T14:36:46.609" v="3743" actId="121"/>
        <pc:sldMkLst>
          <pc:docMk/>
          <pc:sldMk cId="3047087922" sldId="353"/>
        </pc:sldMkLst>
        <pc:spChg chg="mod">
          <ac:chgData name="Raul Matsushita" userId="de7c31d34ed27a9c" providerId="LiveId" clId="{C24DE74A-CA61-4FE8-886B-ABBF37D0A982}" dt="2024-05-08T14:36:46.609" v="3743" actId="121"/>
          <ac:spMkLst>
            <pc:docMk/>
            <pc:sldMk cId="3047087922" sldId="353"/>
            <ac:spMk id="7" creationId="{4ED62E8B-AEF4-C762-2125-5F27DBA6341F}"/>
          </ac:spMkLst>
        </pc:spChg>
      </pc:sldChg>
    </pc:docChg>
  </pc:docChgLst>
  <pc:docChgLst>
    <pc:chgData name="Raul Matsushita" userId="de7c31d34ed27a9c" providerId="LiveId" clId="{A0EFA69C-4E07-423F-B8F8-CACCA404DE7B}"/>
    <pc:docChg chg="custSel addSld delSld modSld">
      <pc:chgData name="Raul Matsushita" userId="de7c31d34ed27a9c" providerId="LiveId" clId="{A0EFA69C-4E07-423F-B8F8-CACCA404DE7B}" dt="2024-03-17T13:11:01.372" v="298" actId="20577"/>
      <pc:docMkLst>
        <pc:docMk/>
      </pc:docMkLst>
      <pc:sldChg chg="addSp modSp mod">
        <pc:chgData name="Raul Matsushita" userId="de7c31d34ed27a9c" providerId="LiveId" clId="{A0EFA69C-4E07-423F-B8F8-CACCA404DE7B}" dt="2024-03-17T13:11:01.372" v="298" actId="20577"/>
        <pc:sldMkLst>
          <pc:docMk/>
          <pc:sldMk cId="2908103238" sldId="277"/>
        </pc:sldMkLst>
        <pc:spChg chg="add mod">
          <ac:chgData name="Raul Matsushita" userId="de7c31d34ed27a9c" providerId="LiveId" clId="{A0EFA69C-4E07-423F-B8F8-CACCA404DE7B}" dt="2024-03-17T13:11:01.372" v="298" actId="20577"/>
          <ac:spMkLst>
            <pc:docMk/>
            <pc:sldMk cId="2908103238" sldId="277"/>
            <ac:spMk id="9" creationId="{914E3016-F72B-B9D8-1FFF-F6CBD3A4C64E}"/>
          </ac:spMkLst>
        </pc:spChg>
      </pc:sldChg>
      <pc:sldChg chg="addSp delSp modSp mod">
        <pc:chgData name="Raul Matsushita" userId="de7c31d34ed27a9c" providerId="LiveId" clId="{A0EFA69C-4E07-423F-B8F8-CACCA404DE7B}" dt="2024-03-17T12:50:34.355" v="260" actId="478"/>
        <pc:sldMkLst>
          <pc:docMk/>
          <pc:sldMk cId="230256739" sldId="283"/>
        </pc:sldMkLst>
        <pc:spChg chg="add del mod">
          <ac:chgData name="Raul Matsushita" userId="de7c31d34ed27a9c" providerId="LiveId" clId="{A0EFA69C-4E07-423F-B8F8-CACCA404DE7B}" dt="2024-03-17T12:50:34.355" v="260" actId="478"/>
          <ac:spMkLst>
            <pc:docMk/>
            <pc:sldMk cId="230256739" sldId="283"/>
            <ac:spMk id="7" creationId="{B6DF687D-25FF-C9D6-D1EC-2BE49BB54E80}"/>
          </ac:spMkLst>
        </pc:spChg>
      </pc:sldChg>
      <pc:sldChg chg="addSp modSp add mod">
        <pc:chgData name="Raul Matsushita" userId="de7c31d34ed27a9c" providerId="LiveId" clId="{A0EFA69C-4E07-423F-B8F8-CACCA404DE7B}" dt="2024-03-17T12:47:25.379" v="247" actId="20577"/>
        <pc:sldMkLst>
          <pc:docMk/>
          <pc:sldMk cId="3224931540" sldId="289"/>
        </pc:sldMkLst>
        <pc:spChg chg="add mod">
          <ac:chgData name="Raul Matsushita" userId="de7c31d34ed27a9c" providerId="LiveId" clId="{A0EFA69C-4E07-423F-B8F8-CACCA404DE7B}" dt="2024-03-17T12:47:25.379" v="247" actId="20577"/>
          <ac:spMkLst>
            <pc:docMk/>
            <pc:sldMk cId="3224931540" sldId="289"/>
            <ac:spMk id="7" creationId="{50180D99-4BCA-9611-2397-F91BC3B6EC15}"/>
          </ac:spMkLst>
        </pc:spChg>
      </pc:sldChg>
      <pc:sldChg chg="addSp delSp modSp add del mod">
        <pc:chgData name="Raul Matsushita" userId="de7c31d34ed27a9c" providerId="LiveId" clId="{A0EFA69C-4E07-423F-B8F8-CACCA404DE7B}" dt="2024-03-17T12:56:14.478" v="275" actId="47"/>
        <pc:sldMkLst>
          <pc:docMk/>
          <pc:sldMk cId="223445139" sldId="290"/>
        </pc:sldMkLst>
        <pc:spChg chg="del mod">
          <ac:chgData name="Raul Matsushita" userId="de7c31d34ed27a9c" providerId="LiveId" clId="{A0EFA69C-4E07-423F-B8F8-CACCA404DE7B}" dt="2024-03-17T12:53:10.161" v="266"/>
          <ac:spMkLst>
            <pc:docMk/>
            <pc:sldMk cId="223445139" sldId="290"/>
            <ac:spMk id="7" creationId="{50180D99-4BCA-9611-2397-F91BC3B6EC15}"/>
          </ac:spMkLst>
        </pc:spChg>
        <pc:spChg chg="add mod">
          <ac:chgData name="Raul Matsushita" userId="de7c31d34ed27a9c" providerId="LiveId" clId="{A0EFA69C-4E07-423F-B8F8-CACCA404DE7B}" dt="2024-03-17T12:53:10.159" v="264"/>
          <ac:spMkLst>
            <pc:docMk/>
            <pc:sldMk cId="223445139" sldId="290"/>
            <ac:spMk id="8" creationId="{50180D99-4BCA-9611-2397-F91BC3B6EC15}"/>
          </ac:spMkLst>
        </pc:spChg>
        <pc:spChg chg="add del mod">
          <ac:chgData name="Raul Matsushita" userId="de7c31d34ed27a9c" providerId="LiveId" clId="{A0EFA69C-4E07-423F-B8F8-CACCA404DE7B}" dt="2024-03-17T12:53:55.586" v="271"/>
          <ac:spMkLst>
            <pc:docMk/>
            <pc:sldMk cId="223445139" sldId="290"/>
            <ac:spMk id="9" creationId="{2598A63F-DC88-5C9C-B007-BC551B2C4A80}"/>
          </ac:spMkLst>
        </pc:spChg>
        <pc:spChg chg="add mod">
          <ac:chgData name="Raul Matsushita" userId="de7c31d34ed27a9c" providerId="LiveId" clId="{A0EFA69C-4E07-423F-B8F8-CACCA404DE7B}" dt="2024-03-17T12:53:55.581" v="269"/>
          <ac:spMkLst>
            <pc:docMk/>
            <pc:sldMk cId="223445139" sldId="290"/>
            <ac:spMk id="10" creationId="{50180D99-4BCA-9611-2397-F91BC3B6EC15}"/>
          </ac:spMkLst>
        </pc:spChg>
        <pc:spChg chg="add mod">
          <ac:chgData name="Raul Matsushita" userId="de7c31d34ed27a9c" providerId="LiveId" clId="{A0EFA69C-4E07-423F-B8F8-CACCA404DE7B}" dt="2024-03-17T12:54:20.772" v="274" actId="767"/>
          <ac:spMkLst>
            <pc:docMk/>
            <pc:sldMk cId="223445139" sldId="290"/>
            <ac:spMk id="11" creationId="{ACCA0E54-ACD5-8EDA-AEE6-1BB4A24A2A43}"/>
          </ac:spMkLst>
        </pc:spChg>
        <pc:spChg chg="add">
          <ac:chgData name="Raul Matsushita" userId="de7c31d34ed27a9c" providerId="LiveId" clId="{A0EFA69C-4E07-423F-B8F8-CACCA404DE7B}" dt="2024-03-17T12:54:11.213" v="273"/>
          <ac:spMkLst>
            <pc:docMk/>
            <pc:sldMk cId="223445139" sldId="290"/>
            <ac:spMk id="12" creationId="{B8A4B51E-164D-6E3A-3467-37D113E6A744}"/>
          </ac:spMkLst>
        </pc:sp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6" creationId="{1EB7AC17-B5C9-C17A-28BA-B6B5980056F0}"/>
          </ac:picMkLst>
        </pc:pic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7" creationId="{53973337-AA26-C22D-58EF-ADBDFD466951}"/>
          </ac:picMkLst>
        </pc:pic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8" creationId="{22494220-C96B-117A-385F-826AFF12C823}"/>
          </ac:picMkLst>
        </pc:picChg>
      </pc:sldChg>
      <pc:sldChg chg="add del">
        <pc:chgData name="Raul Matsushita" userId="de7c31d34ed27a9c" providerId="LiveId" clId="{A0EFA69C-4E07-423F-B8F8-CACCA404DE7B}" dt="2024-03-17T12:48:15.211" v="249" actId="47"/>
        <pc:sldMkLst>
          <pc:docMk/>
          <pc:sldMk cId="1055085381" sldId="29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5CCFDB2C-2934-4A17-87C5-D86B1F797B80}" type="datetime1">
              <a:rPr lang="pt-BR" smtClean="0"/>
              <a:t>08/05/2024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8EEFA9E-C190-4F5C-8394-BD5F1CD55C0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A046F3FD-5258-45F1-A056-CFAF800E03AA}" type="datetime1">
              <a:rPr lang="pt-BR" smtClean="0"/>
              <a:pPr/>
              <a:t>08/05/2024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2289C57-55D7-40A4-A101-E74FAC7A092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92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lang="pt-BR" sz="3600" spc="150" baseline="0"/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7" name="Espaço Reservado para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elemento gráfico SmartArt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CLIQUE PARA EDITAR O TÍTULO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Espaço Reservado para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4" name="Espaço Reservado para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5" name="Espaço Reservado para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6" name="Espaço Reservado para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7" name="Espaço Reservado para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ois conteúd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Partes de Conteú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spaço Reservado par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24" name="Espaço Reservado para o Número do Slid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echamen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pt-BR"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pt-BR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ebra de se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5" name="Elemento 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7" name="Espaço Reservado para o Gráfico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gráfico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8" name="Espaço Reservado para Tabe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tabela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lang="pt-BR"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lvl="1"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2" name="Espaço Reservado para Imagem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4" name="Espaço Reservado para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2" name="Espaço Reservado para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6" name="Espaço Reservado para Imagem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9" name="Espaço Reservado para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3" name="Espaço Reservado para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3" name="Espaço Reservado para Imagem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0" name="Espaço Reservado para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4" name="Espaço Reservado para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8" name="Espaço Reservado para Imagem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1" name="Espaço Reservado para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0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2515" y="5686424"/>
            <a:ext cx="8719185" cy="82507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Análise De Séries Temporais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515" y="5289764"/>
            <a:ext cx="1127760" cy="396660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b="1"/>
              <a:t>Aula 12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10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Introdução: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Nesta proposta, o foco se concentra na busca por modelos parcimoniosos (isto é, com o mínimo possível de parâmetros), já que o estudo procurará revelar a essência do mecanismo gerador dos dados ─ além da obtenção de bom desempenho preditivo.</a:t>
            </a:r>
          </a:p>
        </p:txBody>
      </p:sp>
    </p:spTree>
    <p:extLst>
      <p:ext uri="{BB962C8B-B14F-4D97-AF65-F5344CB8AC3E}">
        <p14:creationId xmlns:p14="http://schemas.microsoft.com/office/powerpoint/2010/main" val="1320712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11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Introdução: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Pergunta do estudo: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O modelo da classe ARIMA permite descrever a série temporal em questão de maneira satisfatória?</a:t>
            </a:r>
          </a:p>
        </p:txBody>
      </p:sp>
    </p:spTree>
    <p:extLst>
      <p:ext uri="{BB962C8B-B14F-4D97-AF65-F5344CB8AC3E}">
        <p14:creationId xmlns:p14="http://schemas.microsoft.com/office/powerpoint/2010/main" val="1154103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12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1: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Analisar a forma da função de autocorrelação amostral (FAC amostral)</a:t>
            </a:r>
          </a:p>
        </p:txBody>
      </p:sp>
    </p:spTree>
    <p:extLst>
      <p:ext uri="{BB962C8B-B14F-4D97-AF65-F5344CB8AC3E}">
        <p14:creationId xmlns:p14="http://schemas.microsoft.com/office/powerpoint/2010/main" val="769191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13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1: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Analisar a forma da função de autocorrelação amostral (FAC amostral)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D364DA0-D7CA-E035-2BB5-2D4C1302AA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2666" y="3777256"/>
            <a:ext cx="10342046" cy="273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5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14</a:t>
            </a:fld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1662478"/>
            <a:ext cx="9940637" cy="472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31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15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7493" y="1572961"/>
            <a:ext cx="9157011" cy="482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48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16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7493" y="1572961"/>
            <a:ext cx="9157011" cy="482173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70263CF-F072-AFEB-121F-4D17238261BB}"/>
              </a:ext>
            </a:extLst>
          </p:cNvPr>
          <p:cNvSpPr txBox="1"/>
          <p:nvPr/>
        </p:nvSpPr>
        <p:spPr>
          <a:xfrm>
            <a:off x="5738355" y="1907645"/>
            <a:ext cx="470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Decaimento lento da FAC amostral a partir do </a:t>
            </a:r>
            <a:r>
              <a:rPr lang="pt-BR" dirty="0" err="1"/>
              <a:t>lag</a:t>
            </a:r>
            <a:r>
              <a:rPr lang="pt-BR" dirty="0"/>
              <a:t> 1 sugere um padrão não estacionário na forma de tendência localmente linear</a:t>
            </a:r>
          </a:p>
        </p:txBody>
      </p:sp>
    </p:spTree>
    <p:extLst>
      <p:ext uri="{BB962C8B-B14F-4D97-AF65-F5344CB8AC3E}">
        <p14:creationId xmlns:p14="http://schemas.microsoft.com/office/powerpoint/2010/main" val="2801046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17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7493" y="1572961"/>
            <a:ext cx="9157011" cy="482173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70263CF-F072-AFEB-121F-4D17238261BB}"/>
              </a:ext>
            </a:extLst>
          </p:cNvPr>
          <p:cNvSpPr txBox="1"/>
          <p:nvPr/>
        </p:nvSpPr>
        <p:spPr>
          <a:xfrm>
            <a:off x="5738355" y="1907645"/>
            <a:ext cx="470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Decaimento lento da FAC amostral a partir do </a:t>
            </a:r>
            <a:r>
              <a:rPr lang="pt-BR" dirty="0" err="1"/>
              <a:t>lag</a:t>
            </a:r>
            <a:r>
              <a:rPr lang="pt-BR" dirty="0"/>
              <a:t> 1 sugere um padrão não estacionário na forma de tendência localmente linear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A496A55-BA47-5F56-FD74-F33AAEE4E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212" y="2776470"/>
            <a:ext cx="2957292" cy="357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26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18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1: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Analisar a forma da função de autocorrelação amostral (FAC amostral) e autocorrelação parcial amostral (FACP amostral)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D364DA0-D7CA-E035-2BB5-2D4C1302AA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22460" y="4412924"/>
            <a:ext cx="10342046" cy="112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70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19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7494" y="1572961"/>
            <a:ext cx="9157009" cy="482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5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Aplicação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Leitura: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Cryer &amp; Chan (2008)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Coperwait &amp; Metcalfe (2009)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Shumway &amp; Stoffer (2011)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pt-BR" sz="2400" b="0" i="0" u="none" strike="noStrike" baseline="0" dirty="0">
                <a:latin typeface="CMBX12"/>
              </a:rPr>
              <a:t>Aplicação</a:t>
            </a: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733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20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8090" y="1572961"/>
            <a:ext cx="9155816" cy="482173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70263CF-F072-AFEB-121F-4D17238261BB}"/>
              </a:ext>
            </a:extLst>
          </p:cNvPr>
          <p:cNvSpPr txBox="1"/>
          <p:nvPr/>
        </p:nvSpPr>
        <p:spPr>
          <a:xfrm>
            <a:off x="5738355" y="1907645"/>
            <a:ext cx="470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Corte abrupto da FACP amostral no </a:t>
            </a:r>
            <a:r>
              <a:rPr lang="pt-BR" dirty="0" err="1"/>
              <a:t>lag</a:t>
            </a:r>
            <a:r>
              <a:rPr lang="pt-BR" dirty="0"/>
              <a:t> 1 sugere um padrão não estacionário do tipo passeio aleatório simples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A496A55-BA47-5F56-FD74-F33AAEE4E8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17212" y="2987341"/>
            <a:ext cx="2957292" cy="315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40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21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8090" y="1572961"/>
            <a:ext cx="9155816" cy="482173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70263CF-F072-AFEB-121F-4D17238261BB}"/>
              </a:ext>
            </a:extLst>
          </p:cNvPr>
          <p:cNvSpPr txBox="1"/>
          <p:nvPr/>
        </p:nvSpPr>
        <p:spPr>
          <a:xfrm>
            <a:off x="5738355" y="1907645"/>
            <a:ext cx="4708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Corte abrupto da FACP amostral no </a:t>
            </a:r>
            <a:r>
              <a:rPr lang="pt-BR" dirty="0" err="1"/>
              <a:t>lag</a:t>
            </a:r>
            <a:r>
              <a:rPr lang="pt-BR" dirty="0"/>
              <a:t> 1 sugere um padrão não estacionário dominante do tipo passeio aleatório simples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A496A55-BA47-5F56-FD74-F33AAEE4E8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17212" y="2987341"/>
            <a:ext cx="2957292" cy="31581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0DC3508-7020-871D-4B07-2DDE1416F249}"/>
                  </a:ext>
                </a:extLst>
              </p:cNvPr>
              <p:cNvSpPr txBox="1"/>
              <p:nvPr/>
            </p:nvSpPr>
            <p:spPr>
              <a:xfrm>
                <a:off x="4127740" y="3182778"/>
                <a:ext cx="27698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0DC3508-7020-871D-4B07-2DDE1416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740" y="3182778"/>
                <a:ext cx="276986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853CAB4A-E29D-E289-059B-57B5616CD588}"/>
              </a:ext>
            </a:extLst>
          </p:cNvPr>
          <p:cNvSpPr txBox="1"/>
          <p:nvPr/>
        </p:nvSpPr>
        <p:spPr>
          <a:xfrm>
            <a:off x="4954935" y="3094910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1BEA185-CD1D-61F5-4A09-740BAA25955A}"/>
              </a:ext>
            </a:extLst>
          </p:cNvPr>
          <p:cNvCxnSpPr>
            <a:cxnSpLocks/>
          </p:cNvCxnSpPr>
          <p:nvPr/>
        </p:nvCxnSpPr>
        <p:spPr>
          <a:xfrm flipH="1">
            <a:off x="5199926" y="3983830"/>
            <a:ext cx="3633523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CAF0D0A-A343-9BF7-E34D-04C77DE4AB92}"/>
              </a:ext>
            </a:extLst>
          </p:cNvPr>
          <p:cNvCxnSpPr>
            <a:cxnSpLocks/>
          </p:cNvCxnSpPr>
          <p:nvPr/>
        </p:nvCxnSpPr>
        <p:spPr>
          <a:xfrm flipV="1">
            <a:off x="5199926" y="3668830"/>
            <a:ext cx="0" cy="315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775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22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8090" y="1572961"/>
            <a:ext cx="9155816" cy="48217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70263CF-F072-AFEB-121F-4D17238261BB}"/>
                  </a:ext>
                </a:extLst>
              </p:cNvPr>
              <p:cNvSpPr txBox="1"/>
              <p:nvPr/>
            </p:nvSpPr>
            <p:spPr>
              <a:xfrm>
                <a:off x="5738355" y="1907645"/>
                <a:ext cx="47082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Em uma avaliação formal, podemos aplicar o teste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 contra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pt-BR" dirty="0"/>
              </a:p>
              <a:p>
                <a:r>
                  <a:rPr lang="pt-BR" dirty="0"/>
                  <a:t>(teste de raiz unitária de </a:t>
                </a:r>
                <a:r>
                  <a:rPr lang="pt-BR" dirty="0" err="1"/>
                  <a:t>Dickey</a:t>
                </a:r>
                <a:r>
                  <a:rPr lang="pt-BR" dirty="0"/>
                  <a:t>-Fuller)</a:t>
                </a:r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70263CF-F072-AFEB-121F-4D1723826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355" y="1907645"/>
                <a:ext cx="4708234" cy="923330"/>
              </a:xfrm>
              <a:prstGeom prst="rect">
                <a:avLst/>
              </a:prstGeom>
              <a:blipFill>
                <a:blip r:embed="rId3"/>
                <a:stretch>
                  <a:fillRect l="-1035" t="-3974" r="-1811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3A496A55-BA47-5F56-FD74-F33AAEE4E8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17212" y="2987341"/>
            <a:ext cx="2957292" cy="31581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0DC3508-7020-871D-4B07-2DDE1416F249}"/>
                  </a:ext>
                </a:extLst>
              </p:cNvPr>
              <p:cNvSpPr txBox="1"/>
              <p:nvPr/>
            </p:nvSpPr>
            <p:spPr>
              <a:xfrm>
                <a:off x="4127740" y="3182778"/>
                <a:ext cx="27698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0DC3508-7020-871D-4B07-2DDE1416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740" y="3182778"/>
                <a:ext cx="276986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853CAB4A-E29D-E289-059B-57B5616CD588}"/>
              </a:ext>
            </a:extLst>
          </p:cNvPr>
          <p:cNvSpPr txBox="1"/>
          <p:nvPr/>
        </p:nvSpPr>
        <p:spPr>
          <a:xfrm>
            <a:off x="4954935" y="3094910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1BEA185-CD1D-61F5-4A09-740BAA25955A}"/>
              </a:ext>
            </a:extLst>
          </p:cNvPr>
          <p:cNvCxnSpPr>
            <a:cxnSpLocks/>
          </p:cNvCxnSpPr>
          <p:nvPr/>
        </p:nvCxnSpPr>
        <p:spPr>
          <a:xfrm flipH="1">
            <a:off x="5199926" y="3983830"/>
            <a:ext cx="3633523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CAF0D0A-A343-9BF7-E34D-04C77DE4AB92}"/>
              </a:ext>
            </a:extLst>
          </p:cNvPr>
          <p:cNvCxnSpPr>
            <a:cxnSpLocks/>
          </p:cNvCxnSpPr>
          <p:nvPr/>
        </p:nvCxnSpPr>
        <p:spPr>
          <a:xfrm flipV="1">
            <a:off x="5199926" y="3668830"/>
            <a:ext cx="0" cy="315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859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23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8090" y="1572961"/>
            <a:ext cx="9155816" cy="48217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70263CF-F072-AFEB-121F-4D17238261BB}"/>
                  </a:ext>
                </a:extLst>
              </p:cNvPr>
              <p:cNvSpPr txBox="1"/>
              <p:nvPr/>
            </p:nvSpPr>
            <p:spPr>
              <a:xfrm>
                <a:off x="5738355" y="1907645"/>
                <a:ext cx="47082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Em uma avaliação formal, podemos aplicar o teste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 contra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pt-BR" dirty="0"/>
              </a:p>
              <a:p>
                <a:r>
                  <a:rPr lang="pt-BR" dirty="0"/>
                  <a:t>(teste de raiz unitária de </a:t>
                </a:r>
                <a:r>
                  <a:rPr lang="pt-BR" dirty="0" err="1"/>
                  <a:t>Dickey</a:t>
                </a:r>
                <a:r>
                  <a:rPr lang="pt-BR" dirty="0"/>
                  <a:t>-Fuller)</a:t>
                </a:r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570263CF-F072-AFEB-121F-4D1723826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355" y="1907645"/>
                <a:ext cx="4708234" cy="923330"/>
              </a:xfrm>
              <a:prstGeom prst="rect">
                <a:avLst/>
              </a:prstGeom>
              <a:blipFill>
                <a:blip r:embed="rId3"/>
                <a:stretch>
                  <a:fillRect l="-1035" t="-3974" r="-1811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3A496A55-BA47-5F56-FD74-F33AAEE4E8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17212" y="2987341"/>
            <a:ext cx="2957292" cy="31581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0DC3508-7020-871D-4B07-2DDE1416F249}"/>
                  </a:ext>
                </a:extLst>
              </p:cNvPr>
              <p:cNvSpPr txBox="1"/>
              <p:nvPr/>
            </p:nvSpPr>
            <p:spPr>
              <a:xfrm>
                <a:off x="4127740" y="3182778"/>
                <a:ext cx="27698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0DC3508-7020-871D-4B07-2DDE1416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740" y="3182778"/>
                <a:ext cx="276986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853CAB4A-E29D-E289-059B-57B5616CD588}"/>
              </a:ext>
            </a:extLst>
          </p:cNvPr>
          <p:cNvSpPr txBox="1"/>
          <p:nvPr/>
        </p:nvSpPr>
        <p:spPr>
          <a:xfrm>
            <a:off x="4954935" y="3094910"/>
            <a:ext cx="42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1BEA185-CD1D-61F5-4A09-740BAA25955A}"/>
              </a:ext>
            </a:extLst>
          </p:cNvPr>
          <p:cNvCxnSpPr>
            <a:cxnSpLocks/>
          </p:cNvCxnSpPr>
          <p:nvPr/>
        </p:nvCxnSpPr>
        <p:spPr>
          <a:xfrm flipH="1">
            <a:off x="5199926" y="3983830"/>
            <a:ext cx="3633523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CAF0D0A-A343-9BF7-E34D-04C77DE4AB92}"/>
              </a:ext>
            </a:extLst>
          </p:cNvPr>
          <p:cNvCxnSpPr>
            <a:cxnSpLocks/>
          </p:cNvCxnSpPr>
          <p:nvPr/>
        </p:nvCxnSpPr>
        <p:spPr>
          <a:xfrm flipV="1">
            <a:off x="5199926" y="3668830"/>
            <a:ext cx="0" cy="315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01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24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2: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Avaliar necessidade de diferenciação da série ou da aplicação de algum outro tipo de tratamento nos dados.</a:t>
            </a:r>
          </a:p>
        </p:txBody>
      </p:sp>
    </p:spTree>
    <p:extLst>
      <p:ext uri="{BB962C8B-B14F-4D97-AF65-F5344CB8AC3E}">
        <p14:creationId xmlns:p14="http://schemas.microsoft.com/office/powerpoint/2010/main" val="4256772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25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0DC3508-7020-871D-4B07-2DDE1416F249}"/>
                  </a:ext>
                </a:extLst>
              </p:cNvPr>
              <p:cNvSpPr txBox="1"/>
              <p:nvPr/>
            </p:nvSpPr>
            <p:spPr>
              <a:xfrm>
                <a:off x="1012883" y="2451383"/>
                <a:ext cx="620814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            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0DC3508-7020-871D-4B07-2DDE1416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83" y="2451383"/>
                <a:ext cx="620814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460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26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0DC3508-7020-871D-4B07-2DDE1416F249}"/>
                  </a:ext>
                </a:extLst>
              </p:cNvPr>
              <p:cNvSpPr txBox="1"/>
              <p:nvPr/>
            </p:nvSpPr>
            <p:spPr>
              <a:xfrm>
                <a:off x="1012883" y="2451383"/>
                <a:ext cx="620814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           ≈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            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0DC3508-7020-871D-4B07-2DDE1416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83" y="2451383"/>
                <a:ext cx="620814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4D88255-64C2-D497-41B0-90454A922D88}"/>
                  </a:ext>
                </a:extLst>
              </p:cNvPr>
              <p:cNvSpPr txBox="1"/>
              <p:nvPr/>
            </p:nvSpPr>
            <p:spPr>
              <a:xfrm>
                <a:off x="935963" y="3118292"/>
                <a:ext cx="63619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4D88255-64C2-D497-41B0-90454A922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3" y="3118292"/>
                <a:ext cx="636198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43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27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0DC3508-7020-871D-4B07-2DDE1416F249}"/>
                  </a:ext>
                </a:extLst>
              </p:cNvPr>
              <p:cNvSpPr txBox="1"/>
              <p:nvPr/>
            </p:nvSpPr>
            <p:spPr>
              <a:xfrm>
                <a:off x="1012883" y="2451383"/>
                <a:ext cx="620814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           ≈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            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0DC3508-7020-871D-4B07-2DDE1416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83" y="2451383"/>
                <a:ext cx="620814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4D88255-64C2-D497-41B0-90454A922D88}"/>
                  </a:ext>
                </a:extLst>
              </p:cNvPr>
              <p:cNvSpPr txBox="1"/>
              <p:nvPr/>
            </p:nvSpPr>
            <p:spPr>
              <a:xfrm>
                <a:off x="935963" y="3118292"/>
                <a:ext cx="63619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4D88255-64C2-D497-41B0-90454A922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3" y="3118292"/>
                <a:ext cx="636198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0178C7AE-3C0A-FDFB-12AB-276689A49A26}"/>
                  </a:ext>
                </a:extLst>
              </p:cNvPr>
              <p:cNvSpPr txBox="1"/>
              <p:nvPr/>
            </p:nvSpPr>
            <p:spPr>
              <a:xfrm>
                <a:off x="1464329" y="3864575"/>
                <a:ext cx="63619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≈(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−1)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0178C7AE-3C0A-FDFB-12AB-276689A49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329" y="3864575"/>
                <a:ext cx="636198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79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28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0DC3508-7020-871D-4B07-2DDE1416F249}"/>
                  </a:ext>
                </a:extLst>
              </p:cNvPr>
              <p:cNvSpPr txBox="1"/>
              <p:nvPr/>
            </p:nvSpPr>
            <p:spPr>
              <a:xfrm>
                <a:off x="1012883" y="2451383"/>
                <a:ext cx="620814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           ≈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            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0DC3508-7020-871D-4B07-2DDE1416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83" y="2451383"/>
                <a:ext cx="620814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4D88255-64C2-D497-41B0-90454A922D88}"/>
                  </a:ext>
                </a:extLst>
              </p:cNvPr>
              <p:cNvSpPr txBox="1"/>
              <p:nvPr/>
            </p:nvSpPr>
            <p:spPr>
              <a:xfrm>
                <a:off x="935963" y="3118292"/>
                <a:ext cx="63619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4D88255-64C2-D497-41B0-90454A922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3" y="3118292"/>
                <a:ext cx="636198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0178C7AE-3C0A-FDFB-12AB-276689A49A26}"/>
                  </a:ext>
                </a:extLst>
              </p:cNvPr>
              <p:cNvSpPr txBox="1"/>
              <p:nvPr/>
            </p:nvSpPr>
            <p:spPr>
              <a:xfrm>
                <a:off x="1464329" y="3864575"/>
                <a:ext cx="63619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≈(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−1)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0178C7AE-3C0A-FDFB-12AB-276689A49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329" y="3864575"/>
                <a:ext cx="636198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A5D07105-A971-67C6-E401-25DCBC9C995E}"/>
                  </a:ext>
                </a:extLst>
              </p:cNvPr>
              <p:cNvSpPr txBox="1"/>
              <p:nvPr/>
            </p:nvSpPr>
            <p:spPr>
              <a:xfrm>
                <a:off x="1464329" y="4672701"/>
                <a:ext cx="63619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A5D07105-A971-67C6-E401-25DCBC9C9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329" y="4672701"/>
                <a:ext cx="636198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308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29</a:t>
            </a:fld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0DC3508-7020-871D-4B07-2DDE1416F249}"/>
                  </a:ext>
                </a:extLst>
              </p:cNvPr>
              <p:cNvSpPr txBox="1"/>
              <p:nvPr/>
            </p:nvSpPr>
            <p:spPr>
              <a:xfrm>
                <a:off x="1012883" y="2451383"/>
                <a:ext cx="620814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           ≈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            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0DC3508-7020-871D-4B07-2DDE1416F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883" y="2451383"/>
                <a:ext cx="620814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4D88255-64C2-D497-41B0-90454A922D88}"/>
                  </a:ext>
                </a:extLst>
              </p:cNvPr>
              <p:cNvSpPr txBox="1"/>
              <p:nvPr/>
            </p:nvSpPr>
            <p:spPr>
              <a:xfrm>
                <a:off x="935963" y="3118292"/>
                <a:ext cx="63619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4D88255-64C2-D497-41B0-90454A922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3" y="3118292"/>
                <a:ext cx="636198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0178C7AE-3C0A-FDFB-12AB-276689A49A26}"/>
                  </a:ext>
                </a:extLst>
              </p:cNvPr>
              <p:cNvSpPr txBox="1"/>
              <p:nvPr/>
            </p:nvSpPr>
            <p:spPr>
              <a:xfrm>
                <a:off x="1464329" y="3864575"/>
                <a:ext cx="63619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≈(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−1)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0178C7AE-3C0A-FDFB-12AB-276689A49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329" y="3864575"/>
                <a:ext cx="6361984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A5D07105-A971-67C6-E401-25DCBC9C995E}"/>
                  </a:ext>
                </a:extLst>
              </p:cNvPr>
              <p:cNvSpPr txBox="1"/>
              <p:nvPr/>
            </p:nvSpPr>
            <p:spPr>
              <a:xfrm>
                <a:off x="1464329" y="4672701"/>
                <a:ext cx="63619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A5D07105-A971-67C6-E401-25DCBC9C9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329" y="4672701"/>
                <a:ext cx="636198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9786E25-31DF-0D23-DF9E-783AFAAB0971}"/>
                  </a:ext>
                </a:extLst>
              </p:cNvPr>
              <p:cNvSpPr txBox="1"/>
              <p:nvPr/>
            </p:nvSpPr>
            <p:spPr>
              <a:xfrm>
                <a:off x="1188284" y="5363935"/>
                <a:ext cx="636198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pt-B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pt-B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pt-BR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39786E25-31DF-0D23-DF9E-783AFAAB0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284" y="5363935"/>
                <a:ext cx="6361984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8E5AF2B-E039-29AC-FE31-8510E5DFB220}"/>
                  </a:ext>
                </a:extLst>
              </p:cNvPr>
              <p:cNvSpPr txBox="1"/>
              <p:nvPr/>
            </p:nvSpPr>
            <p:spPr>
              <a:xfrm>
                <a:off x="6773525" y="4856990"/>
                <a:ext cx="47082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estar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dirty="0"/>
                  <a:t> contra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t-BR" dirty="0"/>
                  <a:t> seria equivalente a testar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/>
                  <a:t> contra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/>
                  <a:t> em uma regressão linear simples </a:t>
                </a:r>
              </a:p>
              <a:p>
                <a:endParaRPr lang="pt-BR" dirty="0"/>
              </a:p>
            </p:txBody>
          </p:sp>
        </mc:Choice>
        <mc:Fallback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D8E5AF2B-E039-29AC-FE31-8510E5DFB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525" y="4856990"/>
                <a:ext cx="4708234" cy="1200329"/>
              </a:xfrm>
              <a:prstGeom prst="rect">
                <a:avLst/>
              </a:prstGeom>
              <a:blipFill>
                <a:blip r:embed="rId7"/>
                <a:stretch>
                  <a:fillRect l="-1036" t="-30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540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3304" y="1690688"/>
            <a:ext cx="11064325" cy="41656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50038" y="1630391"/>
            <a:ext cx="3952016" cy="507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27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30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8090" y="2568840"/>
            <a:ext cx="9155816" cy="28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44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31</a:t>
            </a:fld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7764C22-1FA4-9C19-A42C-C337E9885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47" y="1656804"/>
            <a:ext cx="11915706" cy="193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58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32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7493" y="1572961"/>
            <a:ext cx="9157011" cy="482173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DED9F23-EB3D-01DD-69AB-91228852529C}"/>
              </a:ext>
            </a:extLst>
          </p:cNvPr>
          <p:cNvSpPr txBox="1"/>
          <p:nvPr/>
        </p:nvSpPr>
        <p:spPr>
          <a:xfrm>
            <a:off x="2087591" y="1788209"/>
            <a:ext cx="7798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Evolução mensal da série diferenciada do consumo elétrico médio diário de uma residência (kWh), totalizando 320 observações de </a:t>
            </a:r>
            <a:r>
              <a:rPr lang="pt-BR" dirty="0" err="1"/>
              <a:t>jun</a:t>
            </a:r>
            <a:r>
              <a:rPr lang="pt-BR" dirty="0"/>
              <a:t>/1997 a </a:t>
            </a:r>
            <a:r>
              <a:rPr lang="pt-BR" dirty="0" err="1"/>
              <a:t>fev</a:t>
            </a:r>
            <a:r>
              <a:rPr lang="pt-BR" dirty="0"/>
              <a:t>/2024. </a:t>
            </a:r>
          </a:p>
        </p:txBody>
      </p:sp>
    </p:spTree>
    <p:extLst>
      <p:ext uri="{BB962C8B-B14F-4D97-AF65-F5344CB8AC3E}">
        <p14:creationId xmlns:p14="http://schemas.microsoft.com/office/powerpoint/2010/main" val="758093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33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0219" y="2533262"/>
            <a:ext cx="11451562" cy="276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45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34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7494" y="1572961"/>
            <a:ext cx="9157009" cy="482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30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35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7494" y="1572961"/>
            <a:ext cx="9157009" cy="482173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057F908-68BF-7690-32F2-2F1862E12A78}"/>
              </a:ext>
            </a:extLst>
          </p:cNvPr>
          <p:cNvSpPr/>
          <p:nvPr/>
        </p:nvSpPr>
        <p:spPr>
          <a:xfrm>
            <a:off x="2294625" y="4684142"/>
            <a:ext cx="8315864" cy="690114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6439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36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7494" y="1572961"/>
            <a:ext cx="9157009" cy="482173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057F908-68BF-7690-32F2-2F1862E12A78}"/>
              </a:ext>
            </a:extLst>
          </p:cNvPr>
          <p:cNvSpPr/>
          <p:nvPr/>
        </p:nvSpPr>
        <p:spPr>
          <a:xfrm>
            <a:off x="2294625" y="4684142"/>
            <a:ext cx="8315864" cy="690114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69ED116-E9BF-58D8-19C4-A49312AAE8B8}"/>
              </a:ext>
            </a:extLst>
          </p:cNvPr>
          <p:cNvSpPr txBox="1"/>
          <p:nvPr/>
        </p:nvSpPr>
        <p:spPr>
          <a:xfrm>
            <a:off x="4718649" y="572797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070C0"/>
                </a:solidFill>
              </a:rPr>
              <a:t>12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FEE1852-5C77-0CDD-C343-379200ED58E4}"/>
              </a:ext>
            </a:extLst>
          </p:cNvPr>
          <p:cNvSpPr txBox="1"/>
          <p:nvPr/>
        </p:nvSpPr>
        <p:spPr>
          <a:xfrm>
            <a:off x="7007527" y="5736987"/>
            <a:ext cx="420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070C0"/>
                </a:solidFill>
              </a:rPr>
              <a:t>24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12E1E8-DE9A-E679-4B40-A1C4DCBD58C7}"/>
              </a:ext>
            </a:extLst>
          </p:cNvPr>
          <p:cNvSpPr txBox="1"/>
          <p:nvPr/>
        </p:nvSpPr>
        <p:spPr>
          <a:xfrm>
            <a:off x="9292238" y="573698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086313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37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7494" y="1572961"/>
            <a:ext cx="9157009" cy="482173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057F908-68BF-7690-32F2-2F1862E12A78}"/>
              </a:ext>
            </a:extLst>
          </p:cNvPr>
          <p:cNvSpPr/>
          <p:nvPr/>
        </p:nvSpPr>
        <p:spPr>
          <a:xfrm>
            <a:off x="2294625" y="4684142"/>
            <a:ext cx="8315864" cy="690114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69ED116-E9BF-58D8-19C4-A49312AAE8B8}"/>
              </a:ext>
            </a:extLst>
          </p:cNvPr>
          <p:cNvSpPr txBox="1"/>
          <p:nvPr/>
        </p:nvSpPr>
        <p:spPr>
          <a:xfrm>
            <a:off x="4718649" y="572797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070C0"/>
                </a:solidFill>
              </a:rPr>
              <a:t>12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FEE1852-5C77-0CDD-C343-379200ED58E4}"/>
              </a:ext>
            </a:extLst>
          </p:cNvPr>
          <p:cNvSpPr txBox="1"/>
          <p:nvPr/>
        </p:nvSpPr>
        <p:spPr>
          <a:xfrm>
            <a:off x="7007527" y="5736987"/>
            <a:ext cx="420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070C0"/>
                </a:solidFill>
              </a:rPr>
              <a:t>24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212E1E8-DE9A-E679-4B40-A1C4DCBD58C7}"/>
              </a:ext>
            </a:extLst>
          </p:cNvPr>
          <p:cNvSpPr txBox="1"/>
          <p:nvPr/>
        </p:nvSpPr>
        <p:spPr>
          <a:xfrm>
            <a:off x="9292238" y="573698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36</a:t>
            </a:r>
          </a:p>
        </p:txBody>
      </p:sp>
      <p:sp>
        <p:nvSpPr>
          <p:cNvPr id="15" name="Chave Direita 14">
            <a:extLst>
              <a:ext uri="{FF2B5EF4-FFF2-40B4-BE49-F238E27FC236}">
                <a16:creationId xmlns:a16="http://schemas.microsoft.com/office/drawing/2014/main" id="{6AF20611-829E-2B71-F951-7929E53D0046}"/>
              </a:ext>
            </a:extLst>
          </p:cNvPr>
          <p:cNvSpPr/>
          <p:nvPr/>
        </p:nvSpPr>
        <p:spPr>
          <a:xfrm rot="5400000">
            <a:off x="3688662" y="4612393"/>
            <a:ext cx="301924" cy="2183167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have Direita 15">
            <a:extLst>
              <a:ext uri="{FF2B5EF4-FFF2-40B4-BE49-F238E27FC236}">
                <a16:creationId xmlns:a16="http://schemas.microsoft.com/office/drawing/2014/main" id="{DD66C5EE-082B-82A5-7E35-F6797658F37D}"/>
              </a:ext>
            </a:extLst>
          </p:cNvPr>
          <p:cNvSpPr/>
          <p:nvPr/>
        </p:nvSpPr>
        <p:spPr>
          <a:xfrm rot="16200000">
            <a:off x="7206916" y="649400"/>
            <a:ext cx="301924" cy="5861124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4191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38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7494" y="1572961"/>
            <a:ext cx="9157009" cy="482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92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39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7495" y="1572961"/>
            <a:ext cx="9157007" cy="482173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55BA676-9F02-44C9-4D89-1DA93B5D328E}"/>
              </a:ext>
            </a:extLst>
          </p:cNvPr>
          <p:cNvSpPr/>
          <p:nvPr/>
        </p:nvSpPr>
        <p:spPr>
          <a:xfrm>
            <a:off x="2155168" y="4607909"/>
            <a:ext cx="8507832" cy="620813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F8D9A8-23BA-D1FF-445C-D90D41D5533B}"/>
              </a:ext>
            </a:extLst>
          </p:cNvPr>
          <p:cNvSpPr txBox="1"/>
          <p:nvPr/>
        </p:nvSpPr>
        <p:spPr>
          <a:xfrm>
            <a:off x="4572000" y="572878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070C0"/>
                </a:solidFill>
              </a:rPr>
              <a:t>10 a 13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059031C-833F-CF4C-DCD8-C0FE3B33DDA7}"/>
              </a:ext>
            </a:extLst>
          </p:cNvPr>
          <p:cNvSpPr txBox="1"/>
          <p:nvPr/>
        </p:nvSpPr>
        <p:spPr>
          <a:xfrm>
            <a:off x="7869312" y="572717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070C0"/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4166712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605" y="1572961"/>
            <a:ext cx="12046789" cy="48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38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40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2 (observação)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Como resultado da aplicação da primeira diferença, a FAC amostral evidencia correlações significativas nos lags multiplos de 12, </a:t>
            </a:r>
            <a:r>
              <a:rPr lang="it-IT" dirty="0">
                <a:solidFill>
                  <a:srgbClr val="FF0000"/>
                </a:solidFill>
                <a:latin typeface="Verdana" panose="020B0604030504040204" pitchFamily="34" charset="0"/>
              </a:rPr>
              <a:t>porém distantes de 1</a:t>
            </a: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Provavelmente há uma estrutura de correlação intra-anual (evidenciada pelos lags de 1 a 11), e outra interanual ou sazonal (lags multiplos de 12).</a:t>
            </a:r>
          </a:p>
        </p:txBody>
      </p:sp>
    </p:spTree>
    <p:extLst>
      <p:ext uri="{BB962C8B-B14F-4D97-AF65-F5344CB8AC3E}">
        <p14:creationId xmlns:p14="http://schemas.microsoft.com/office/powerpoint/2010/main" val="291591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41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Identificação do modelo.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Vamos estabelecer a seguinte estratégia de modelagem: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</a:t>
            </a:r>
            <a:r>
              <a:rPr lang="it-IT" b="1" dirty="0">
                <a:latin typeface="Verdana" panose="020B0604030504040204" pitchFamily="34" charset="0"/>
              </a:rPr>
              <a:t>.1:</a:t>
            </a:r>
            <a:r>
              <a:rPr lang="it-IT" b="1" dirty="0">
                <a:solidFill>
                  <a:srgbClr val="003395"/>
                </a:solidFill>
                <a:latin typeface="Verdana" panose="020B0604030504040204" pitchFamily="34" charset="0"/>
              </a:rPr>
              <a:t>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Indentificar</a:t>
            </a:r>
            <a:r>
              <a:rPr lang="it-IT" b="1" dirty="0">
                <a:solidFill>
                  <a:srgbClr val="003395"/>
                </a:solidFill>
                <a:latin typeface="Verdana" panose="020B0604030504040204" pitchFamily="34" charset="0"/>
              </a:rPr>
              <a:t> </a:t>
            </a: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possíveis modelos para a parte não-sazonal (intra-anual)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</a:t>
            </a:r>
            <a:r>
              <a:rPr lang="it-IT" b="1" dirty="0">
                <a:latin typeface="Verdana" panose="020B0604030504040204" pitchFamily="34" charset="0"/>
              </a:rPr>
              <a:t>.2:</a:t>
            </a:r>
            <a:r>
              <a:rPr lang="it-IT" b="1" dirty="0">
                <a:solidFill>
                  <a:srgbClr val="003395"/>
                </a:solidFill>
                <a:latin typeface="Verdana" panose="020B0604030504040204" pitchFamily="34" charset="0"/>
              </a:rPr>
              <a:t>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Incluir a parte sazonal (interanual) nesses modelos.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199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42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Para isso utilizaremos o método de estimação por máxima verossimilhança, e o critério de informação bayesiano de Schwarz (BIC) para a seleção de um portfolio de modelos competidores.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Esse passo será feito com 50% dos dados iniciais da série (treinamento).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297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43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Continua...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087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5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3463" y="1351180"/>
            <a:ext cx="10857691" cy="514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31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6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17493" y="1572961"/>
            <a:ext cx="9157011" cy="482173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DED9F23-EB3D-01DD-69AB-91228852529C}"/>
              </a:ext>
            </a:extLst>
          </p:cNvPr>
          <p:cNvSpPr txBox="1"/>
          <p:nvPr/>
        </p:nvSpPr>
        <p:spPr>
          <a:xfrm>
            <a:off x="5143132" y="4823374"/>
            <a:ext cx="5762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Evolução mensal do consumo elétrico médio diário de uma residência (kWh), totalizando 321 observações de </a:t>
            </a:r>
            <a:r>
              <a:rPr lang="pt-BR" dirty="0" err="1"/>
              <a:t>jun</a:t>
            </a:r>
            <a:r>
              <a:rPr lang="pt-BR" dirty="0"/>
              <a:t>/1997 a </a:t>
            </a:r>
            <a:r>
              <a:rPr lang="pt-BR" dirty="0" err="1"/>
              <a:t>fev</a:t>
            </a:r>
            <a:r>
              <a:rPr lang="pt-BR" dirty="0"/>
              <a:t>/2024. </a:t>
            </a:r>
          </a:p>
        </p:txBody>
      </p:sp>
    </p:spTree>
    <p:extLst>
      <p:ext uri="{BB962C8B-B14F-4D97-AF65-F5344CB8AC3E}">
        <p14:creationId xmlns:p14="http://schemas.microsoft.com/office/powerpoint/2010/main" val="1224025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7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Introdução: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O objetivo deste estudo é descrever a evolução temporal do consumo elétrico (kwh) de uma unidade de consumo por meio de um modelo de Box&amp;Jenkins (ARIMA).</a:t>
            </a:r>
          </a:p>
        </p:txBody>
      </p:sp>
    </p:spTree>
    <p:extLst>
      <p:ext uri="{BB962C8B-B14F-4D97-AF65-F5344CB8AC3E}">
        <p14:creationId xmlns:p14="http://schemas.microsoft.com/office/powerpoint/2010/main" val="3434880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Introdução: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O objetivo deste estudo é descrever a evolução temporal do consumo elétrico (kwh) de uma unidade de consumo por meio de um modelo de Box&amp;Jenkins (ARIMA).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A análise procurará evidenciar possíveis padrões como tendência, sazonalidade e ciclos, e consistirá na identificação de possíveis modelos candidatos.</a:t>
            </a:r>
          </a:p>
        </p:txBody>
      </p:sp>
    </p:spTree>
    <p:extLst>
      <p:ext uri="{BB962C8B-B14F-4D97-AF65-F5344CB8AC3E}">
        <p14:creationId xmlns:p14="http://schemas.microsoft.com/office/powerpoint/2010/main" val="3711467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9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Introdução: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Nesta proposta, o foco se concentra na busca por modelos parcimoniosos (isto é, com o mínimo possível de parâmetros), já que o estudo procurará revelar a essência do mecanismo gerador dos dados ─ além da obtenção de bom desempenho preditivo.</a:t>
            </a:r>
          </a:p>
        </p:txBody>
      </p:sp>
    </p:spTree>
    <p:extLst>
      <p:ext uri="{BB962C8B-B14F-4D97-AF65-F5344CB8AC3E}">
        <p14:creationId xmlns:p14="http://schemas.microsoft.com/office/powerpoint/2010/main" val="20269769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99600_TF67328976_Win32" id="{E8320FF0-18FA-444D-A42B-A81EBE483301}" vid="{E16F9882-0EC9-4C2F-8371-0CACE7A23B4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{485653A6-DC5F-4995-AF55-C1793313F459}tf67328976_win32</Template>
  <TotalTime>748</TotalTime>
  <Words>1489</Words>
  <Application>Microsoft Office PowerPoint</Application>
  <PresentationFormat>Widescreen</PresentationFormat>
  <Paragraphs>299</Paragraphs>
  <Slides>43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CMBX12</vt:lpstr>
      <vt:lpstr>Tenorite</vt:lpstr>
      <vt:lpstr>Verdana</vt:lpstr>
      <vt:lpstr>Tema do Office</vt:lpstr>
      <vt:lpstr>Análise De Séries Temporais</vt:lpstr>
      <vt:lpstr>Aplicação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Séries Temporais</dc:title>
  <dc:creator>Raul Matsushita</dc:creator>
  <cp:lastModifiedBy>Raul Matsushita</cp:lastModifiedBy>
  <cp:revision>1</cp:revision>
  <dcterms:created xsi:type="dcterms:W3CDTF">2024-03-15T14:35:34Z</dcterms:created>
  <dcterms:modified xsi:type="dcterms:W3CDTF">2024-05-08T14:37:13Z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